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7797" autoAdjust="0"/>
  </p:normalViewPr>
  <p:slideViewPr>
    <p:cSldViewPr>
      <p:cViewPr varScale="1">
        <p:scale>
          <a:sx n="60" d="100"/>
          <a:sy n="60" d="100"/>
        </p:scale>
        <p:origin x="1272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CF70A-DCEF-4EE0-9123-9F528441BB1B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65055-9FB5-4B2F-B2EA-E9E982F65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9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32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8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48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50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270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16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9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8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04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2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50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54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67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65055-9FB5-4B2F-B2EA-E9E982F65D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6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5" name="Image52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5266" name="Image52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sp>
        <p:nvSpPr>
          <p:cNvPr id="5267" name="Text Box5267"/>
          <p:cNvSpPr txBox="1"/>
          <p:nvPr/>
        </p:nvSpPr>
        <p:spPr>
          <a:xfrm>
            <a:off x="399898" y="2560574"/>
            <a:ext cx="3305577" cy="55930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2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SIEM</a:t>
            </a:r>
            <a:r>
              <a:rPr lang="en-US" altLang="zh-CN" sz="4400" b="1" spc="-141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400" b="1" spc="2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Solutions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268" name="Text Box5268"/>
          <p:cNvSpPr txBox="1"/>
          <p:nvPr/>
        </p:nvSpPr>
        <p:spPr>
          <a:xfrm>
            <a:off x="399898" y="3164332"/>
            <a:ext cx="450869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1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in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269" name="Text Box5269"/>
          <p:cNvSpPr txBox="1"/>
          <p:nvPr/>
        </p:nvSpPr>
        <p:spPr>
          <a:xfrm>
            <a:off x="399898" y="3767836"/>
            <a:ext cx="3049973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-5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Cybersecurity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1" name="Path532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22" name="Image53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1741932"/>
            <a:ext cx="7347204" cy="4407408"/>
          </a:xfrm>
          <a:prstGeom prst="rect">
            <a:avLst/>
          </a:prstGeom>
          <a:noFill/>
        </p:spPr>
      </p:pic>
      <p:pic>
        <p:nvPicPr>
          <p:cNvPr id="5323" name="Image53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4248912" cy="45720"/>
          </a:xfrm>
          <a:prstGeom prst="rect">
            <a:avLst/>
          </a:prstGeom>
          <a:noFill/>
        </p:spPr>
      </p:pic>
      <p:sp>
        <p:nvSpPr>
          <p:cNvPr id="5324" name="Text Box5324"/>
          <p:cNvSpPr txBox="1"/>
          <p:nvPr/>
        </p:nvSpPr>
        <p:spPr>
          <a:xfrm>
            <a:off x="100076" y="2419604"/>
            <a:ext cx="2227580" cy="134518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003"/>
              </a:lnSpc>
            </a:pPr>
            <a:endParaRPr/>
          </a:p>
          <a:p>
            <a:pPr marL="856996" algn="l" rtl="0">
              <a:lnSpc>
                <a:spcPts val="2102"/>
              </a:lnSpc>
            </a:pPr>
            <a:r>
              <a:rPr lang="en-US" altLang="zh-CN" sz="21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Case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133096" algn="l" rtl="0">
              <a:lnSpc>
                <a:spcPts val="2100"/>
              </a:lnSpc>
              <a:spcBef>
                <a:spcPts val="217"/>
              </a:spcBef>
            </a:pPr>
            <a:r>
              <a:rPr lang="en-US" altLang="zh-CN" sz="21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Management</a:t>
            </a:r>
            <a:r>
              <a:rPr lang="en-US" altLang="zh-CN" sz="2100" b="1" spc="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1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366268" algn="l" rtl="0">
              <a:lnSpc>
                <a:spcPts val="2100"/>
              </a:lnSpc>
              <a:spcBef>
                <a:spcPts val="204"/>
              </a:spcBef>
            </a:pPr>
            <a:r>
              <a:rPr lang="en-US" altLang="zh-CN" sz="21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Collaboration</a:t>
            </a:r>
            <a:endParaRPr lang="en-US" altLang="zh-CN" sz="2100">
              <a:latin typeface="Calibri"/>
              <a:ea typeface="Calibri"/>
              <a:cs typeface="Calibri"/>
            </a:endParaRPr>
          </a:p>
        </p:txBody>
      </p:sp>
      <p:sp>
        <p:nvSpPr>
          <p:cNvPr id="5325" name="Text Box5325"/>
          <p:cNvSpPr txBox="1"/>
          <p:nvPr/>
        </p:nvSpPr>
        <p:spPr>
          <a:xfrm>
            <a:off x="2521712" y="2419604"/>
            <a:ext cx="2227580" cy="134518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159"/>
              </a:lnSpc>
            </a:pPr>
            <a:endParaRPr/>
          </a:p>
          <a:p>
            <a:pPr marL="498856" algn="l" rtl="0">
              <a:lnSpc>
                <a:spcPts val="2100"/>
              </a:lnSpc>
            </a:pPr>
            <a:r>
              <a:rPr lang="en-US" altLang="zh-CN" sz="21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Knowledge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698500" algn="l" rtl="0">
              <a:lnSpc>
                <a:spcPts val="2102"/>
              </a:lnSpc>
              <a:spcBef>
                <a:spcPts val="214"/>
              </a:spcBef>
            </a:pPr>
            <a:r>
              <a:rPr lang="en-US" altLang="zh-CN" sz="21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Sharing</a:t>
            </a:r>
            <a:endParaRPr lang="en-US" altLang="zh-CN" sz="2100">
              <a:latin typeface="Calibri"/>
              <a:ea typeface="Calibri"/>
              <a:cs typeface="Calibri"/>
            </a:endParaRPr>
          </a:p>
        </p:txBody>
      </p:sp>
      <p:sp>
        <p:nvSpPr>
          <p:cNvPr id="5326" name="Text Box5326"/>
          <p:cNvSpPr txBox="1"/>
          <p:nvPr/>
        </p:nvSpPr>
        <p:spPr>
          <a:xfrm>
            <a:off x="100076" y="3960368"/>
            <a:ext cx="2227580" cy="134518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010"/>
              </a:lnSpc>
            </a:pPr>
            <a:endParaRPr/>
          </a:p>
          <a:p>
            <a:pPr marL="221488" algn="l" rtl="0">
              <a:lnSpc>
                <a:spcPts val="2100"/>
              </a:lnSpc>
            </a:pPr>
            <a:r>
              <a:rPr lang="en-US" altLang="zh-CN" sz="2100" b="1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Integration</a:t>
            </a:r>
            <a:r>
              <a:rPr lang="en-US" altLang="zh-CN" sz="2100" b="1" spc="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1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617728" algn="l" rtl="0">
              <a:lnSpc>
                <a:spcPts val="2100"/>
              </a:lnSpc>
              <a:spcBef>
                <a:spcPts val="216"/>
              </a:spcBef>
            </a:pPr>
            <a:r>
              <a:rPr lang="en-US" altLang="zh-CN" sz="21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Ticketing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597916" algn="l" rtl="0">
              <a:lnSpc>
                <a:spcPts val="2100"/>
              </a:lnSpc>
              <a:spcBef>
                <a:spcPts val="204"/>
              </a:spcBef>
            </a:pPr>
            <a:r>
              <a:rPr lang="en-US" altLang="zh-CN" sz="21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Solutions</a:t>
            </a:r>
            <a:endParaRPr lang="en-US" altLang="zh-CN" sz="2100">
              <a:latin typeface="Calibri"/>
              <a:ea typeface="Calibri"/>
              <a:cs typeface="Calibri"/>
            </a:endParaRPr>
          </a:p>
        </p:txBody>
      </p:sp>
      <p:sp>
        <p:nvSpPr>
          <p:cNvPr id="5327" name="Text Box5327"/>
          <p:cNvSpPr txBox="1"/>
          <p:nvPr/>
        </p:nvSpPr>
        <p:spPr>
          <a:xfrm>
            <a:off x="2521712" y="3960368"/>
            <a:ext cx="2227580" cy="134518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160"/>
              </a:lnSpc>
            </a:pPr>
            <a:endParaRPr/>
          </a:p>
          <a:p>
            <a:pPr marL="236728" algn="l" rtl="0">
              <a:lnSpc>
                <a:spcPts val="2102"/>
              </a:lnSpc>
            </a:pPr>
            <a:r>
              <a:rPr lang="en-US" altLang="zh-CN" sz="2100" b="1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Communication</a:t>
            </a:r>
            <a:endParaRPr lang="en-US" altLang="zh-CN" sz="2100">
              <a:latin typeface="Calibri"/>
              <a:ea typeface="Calibri"/>
              <a:cs typeface="Calibri"/>
            </a:endParaRPr>
          </a:p>
          <a:p>
            <a:pPr marL="882904" algn="l" rtl="0">
              <a:lnSpc>
                <a:spcPts val="2100"/>
              </a:lnSpc>
              <a:spcBef>
                <a:spcPts val="217"/>
              </a:spcBef>
            </a:pPr>
            <a:r>
              <a:rPr lang="en-US" altLang="zh-CN" sz="2100" b="1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Tool</a:t>
            </a:r>
            <a:endParaRPr lang="en-US" altLang="zh-CN" sz="2100">
              <a:latin typeface="Calibri"/>
              <a:ea typeface="Calibri"/>
              <a:cs typeface="Calibri"/>
            </a:endParaRPr>
          </a:p>
        </p:txBody>
      </p:sp>
      <p:sp>
        <p:nvSpPr>
          <p:cNvPr id="5328" name="Text Box5328"/>
          <p:cNvSpPr txBox="1"/>
          <p:nvPr/>
        </p:nvSpPr>
        <p:spPr>
          <a:xfrm>
            <a:off x="566014" y="397383"/>
            <a:ext cx="4275417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Incident</a:t>
            </a:r>
            <a:r>
              <a:rPr lang="en-US" altLang="zh-CN" sz="4400" b="1" spc="-2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Response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9" name="Path532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30" name="Image53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8" y="931164"/>
            <a:ext cx="3436620" cy="45720"/>
          </a:xfrm>
          <a:prstGeom prst="rect">
            <a:avLst/>
          </a:prstGeom>
          <a:noFill/>
        </p:spPr>
      </p:pic>
      <p:pic>
        <p:nvPicPr>
          <p:cNvPr id="5331" name="Image53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764" y="1533144"/>
            <a:ext cx="5792724" cy="4351020"/>
          </a:xfrm>
          <a:prstGeom prst="rect">
            <a:avLst/>
          </a:prstGeom>
          <a:noFill/>
        </p:spPr>
      </p:pic>
      <p:sp>
        <p:nvSpPr>
          <p:cNvPr id="5332" name="Text Box5332"/>
          <p:cNvSpPr txBox="1"/>
          <p:nvPr/>
        </p:nvSpPr>
        <p:spPr>
          <a:xfrm>
            <a:off x="566014" y="397383"/>
            <a:ext cx="3499657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Solutions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  <p:sp>
        <p:nvSpPr>
          <p:cNvPr id="5333" name="Text Box5333"/>
          <p:cNvSpPr txBox="1"/>
          <p:nvPr/>
        </p:nvSpPr>
        <p:spPr>
          <a:xfrm>
            <a:off x="1245108" y="2008048"/>
            <a:ext cx="3718256" cy="78089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074"/>
              </a:lnSpc>
            </a:pPr>
            <a:r>
              <a:rPr lang="en-US" altLang="zh-CN" sz="2400" spc="36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There's</a:t>
            </a:r>
            <a:r>
              <a:rPr lang="en-US" altLang="zh-CN" sz="2400" spc="-4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</a:t>
            </a:r>
            <a:r>
              <a:rPr lang="en-US" altLang="zh-CN" sz="2400" spc="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variety</a:t>
            </a:r>
            <a:r>
              <a:rPr lang="en-US" altLang="zh-CN" sz="2400" spc="-1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of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SIEM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16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(Security</a:t>
            </a:r>
            <a:r>
              <a:rPr lang="en-US" altLang="zh-CN" sz="2400" spc="-4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Information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4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4" name="Text Box5334"/>
          <p:cNvSpPr txBox="1"/>
          <p:nvPr/>
        </p:nvSpPr>
        <p:spPr>
          <a:xfrm>
            <a:off x="1245108" y="2739568"/>
            <a:ext cx="4327855" cy="4151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69"/>
              </a:lnSpc>
            </a:pP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Event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1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Management)</a:t>
            </a:r>
            <a:r>
              <a:rPr lang="en-US" altLang="zh-CN" sz="2400" spc="-6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solutions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5" name="Text Box5335"/>
          <p:cNvSpPr txBox="1"/>
          <p:nvPr/>
        </p:nvSpPr>
        <p:spPr>
          <a:xfrm>
            <a:off x="1245108" y="3105002"/>
            <a:ext cx="3384795" cy="4155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72"/>
              </a:lnSpc>
            </a:pP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available</a:t>
            </a:r>
            <a:r>
              <a:rPr lang="en-US" altLang="zh-CN" sz="2400" spc="1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</a:t>
            </a:r>
            <a:r>
              <a:rPr lang="en-US" altLang="zh-CN" sz="2400" spc="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4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market,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6" name="Text Box5336"/>
          <p:cNvSpPr txBox="1"/>
          <p:nvPr/>
        </p:nvSpPr>
        <p:spPr>
          <a:xfrm>
            <a:off x="1245108" y="3471342"/>
            <a:ext cx="3967607" cy="4151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69"/>
              </a:lnSpc>
            </a:pPr>
            <a:r>
              <a:rPr lang="en-US" altLang="zh-CN" sz="24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including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4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Splunk,</a:t>
            </a:r>
            <a:r>
              <a:rPr lang="en-US" altLang="zh-CN" sz="2400" spc="1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Exabeam,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7" name="Text Box5337"/>
          <p:cNvSpPr txBox="1"/>
          <p:nvPr/>
        </p:nvSpPr>
        <p:spPr>
          <a:xfrm>
            <a:off x="1245108" y="3837102"/>
            <a:ext cx="3950767" cy="4151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69"/>
              </a:lnSpc>
            </a:pPr>
            <a:r>
              <a:rPr lang="en-US" altLang="zh-CN" sz="2400" spc="-4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LogRhythm,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FortiSIEM,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IBM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8" name="Text Box5338"/>
          <p:cNvSpPr txBox="1"/>
          <p:nvPr/>
        </p:nvSpPr>
        <p:spPr>
          <a:xfrm>
            <a:off x="1245108" y="4202862"/>
            <a:ext cx="3808425" cy="4151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69"/>
              </a:lnSpc>
            </a:pPr>
            <a:r>
              <a:rPr lang="en-US" altLang="zh-CN" sz="2400" spc="-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QRadar,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-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Secureworks,</a:t>
            </a:r>
            <a:r>
              <a:rPr lang="en-US" altLang="zh-CN" sz="2400" spc="-1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39" name="Text Box5339"/>
          <p:cNvSpPr txBox="1"/>
          <p:nvPr/>
        </p:nvSpPr>
        <p:spPr>
          <a:xfrm>
            <a:off x="1245108" y="4568296"/>
            <a:ext cx="4149082" cy="4155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72"/>
              </a:lnSpc>
            </a:pP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even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Elasticsearch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with</a:t>
            </a:r>
            <a:r>
              <a:rPr lang="en-US" altLang="zh-CN" sz="24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24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SIEM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  <p:sp>
        <p:nvSpPr>
          <p:cNvPr id="5340" name="Text Box5340"/>
          <p:cNvSpPr txBox="1"/>
          <p:nvPr/>
        </p:nvSpPr>
        <p:spPr>
          <a:xfrm>
            <a:off x="1245108" y="4934763"/>
            <a:ext cx="1726997" cy="4151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69"/>
              </a:lnSpc>
            </a:pPr>
            <a:r>
              <a:rPr lang="en-US" altLang="zh-CN" sz="24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capabilities.</a:t>
            </a:r>
            <a:endParaRPr lang="en-US" altLang="zh-CN" sz="2400">
              <a:latin typeface="Noto Sans"/>
              <a:ea typeface="Noto Sans"/>
              <a:cs typeface="Noto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1" name="Image53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  <p:pic>
        <p:nvPicPr>
          <p:cNvPr id="5342" name="Image53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6446521" cy="45720"/>
          </a:xfrm>
          <a:prstGeom prst="rect">
            <a:avLst/>
          </a:prstGeom>
          <a:noFill/>
        </p:spPr>
      </p:pic>
      <p:sp>
        <p:nvSpPr>
          <p:cNvPr id="5343" name="Text Box5343"/>
          <p:cNvSpPr txBox="1"/>
          <p:nvPr/>
        </p:nvSpPr>
        <p:spPr>
          <a:xfrm>
            <a:off x="566014" y="397383"/>
            <a:ext cx="6487480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Solutions</a:t>
            </a:r>
            <a:r>
              <a:rPr lang="en-US" altLang="zh-CN" sz="4400" b="1" spc="-2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Deployment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4" name="Image5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  <p:pic>
        <p:nvPicPr>
          <p:cNvPr id="5345" name="Image53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9113520" cy="45720"/>
          </a:xfrm>
          <a:prstGeom prst="rect">
            <a:avLst/>
          </a:prstGeom>
          <a:noFill/>
        </p:spPr>
      </p:pic>
      <p:sp>
        <p:nvSpPr>
          <p:cNvPr id="5346" name="Text Box5346"/>
          <p:cNvSpPr txBox="1"/>
          <p:nvPr/>
        </p:nvSpPr>
        <p:spPr>
          <a:xfrm>
            <a:off x="566014" y="397383"/>
            <a:ext cx="9136922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Solutions</a:t>
            </a:r>
            <a:r>
              <a:rPr lang="en-US" altLang="zh-CN" sz="4400" b="1" spc="-2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Functional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Components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7" name="Path5347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48" name="Image53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440" y="1915668"/>
            <a:ext cx="6675120" cy="302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9" name="Path534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5350" name="Group5350"/>
          <p:cNvGrpSpPr/>
          <p:nvPr/>
        </p:nvGrpSpPr>
        <p:grpSpPr>
          <a:xfrm>
            <a:off x="2096516" y="832305"/>
            <a:ext cx="1458468" cy="5193440"/>
            <a:chOff x="2096516" y="832305"/>
            <a:chExt cx="1458468" cy="5193440"/>
          </a:xfrm>
        </p:grpSpPr>
        <p:sp>
          <p:nvSpPr>
            <p:cNvPr id="5351" name="Path5351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2" name="Path5352"/>
            <p:cNvSpPr/>
            <p:nvPr/>
          </p:nvSpPr>
          <p:spPr>
            <a:xfrm>
              <a:off x="2109216" y="934212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3" name="Path5353"/>
            <p:cNvSpPr/>
            <p:nvPr/>
          </p:nvSpPr>
          <p:spPr>
            <a:xfrm>
              <a:off x="2096516" y="921512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4" name="Path5354"/>
            <p:cNvSpPr/>
            <p:nvPr/>
          </p:nvSpPr>
          <p:spPr>
            <a:xfrm>
              <a:off x="2578608" y="1789176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5" name="Path5355"/>
            <p:cNvSpPr/>
            <p:nvPr/>
          </p:nvSpPr>
          <p:spPr>
            <a:xfrm>
              <a:off x="2565908" y="1776476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6" name="Path5356"/>
            <p:cNvSpPr/>
            <p:nvPr/>
          </p:nvSpPr>
          <p:spPr>
            <a:xfrm>
              <a:off x="2793492" y="2645664"/>
              <a:ext cx="713232" cy="711708"/>
            </a:xfrm>
            <a:custGeom>
              <a:avLst/>
              <a:gdLst/>
              <a:ahLst/>
              <a:cxnLst/>
              <a:rect l="l" t="t" r="r" b="b"/>
              <a:pathLst>
                <a:path w="713232" h="711708">
                  <a:moveTo>
                    <a:pt x="0" y="355854"/>
                  </a:moveTo>
                  <a:cubicBezTo>
                    <a:pt x="0" y="159258"/>
                    <a:pt x="159639" y="0"/>
                    <a:pt x="356616" y="0"/>
                  </a:cubicBezTo>
                  <a:cubicBezTo>
                    <a:pt x="553593" y="0"/>
                    <a:pt x="713232" y="159258"/>
                    <a:pt x="713232" y="355854"/>
                  </a:cubicBezTo>
                  <a:cubicBezTo>
                    <a:pt x="713232" y="552323"/>
                    <a:pt x="553593" y="711708"/>
                    <a:pt x="356616" y="711708"/>
                  </a:cubicBezTo>
                  <a:cubicBezTo>
                    <a:pt x="159639" y="711708"/>
                    <a:pt x="0" y="552323"/>
                    <a:pt x="0" y="355854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7" name="Path5357"/>
            <p:cNvSpPr/>
            <p:nvPr/>
          </p:nvSpPr>
          <p:spPr>
            <a:xfrm>
              <a:off x="2780792" y="2632964"/>
              <a:ext cx="738632" cy="737108"/>
            </a:xfrm>
            <a:custGeom>
              <a:avLst/>
              <a:gdLst/>
              <a:ahLst/>
              <a:cxnLst/>
              <a:rect l="l" t="t" r="r" b="b"/>
              <a:pathLst>
                <a:path w="738632" h="737108">
                  <a:moveTo>
                    <a:pt x="12700" y="368554"/>
                  </a:moveTo>
                  <a:cubicBezTo>
                    <a:pt x="12700" y="171958"/>
                    <a:pt x="172339" y="12700"/>
                    <a:pt x="369316" y="12700"/>
                  </a:cubicBezTo>
                  <a:cubicBezTo>
                    <a:pt x="566293" y="12700"/>
                    <a:pt x="725932" y="171958"/>
                    <a:pt x="725932" y="368554"/>
                  </a:cubicBezTo>
                  <a:cubicBezTo>
                    <a:pt x="725932" y="565023"/>
                    <a:pt x="566293" y="724408"/>
                    <a:pt x="369316" y="724408"/>
                  </a:cubicBezTo>
                  <a:cubicBezTo>
                    <a:pt x="172339" y="724408"/>
                    <a:pt x="12700" y="565023"/>
                    <a:pt x="12700" y="368554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8" name="Path5358"/>
            <p:cNvSpPr/>
            <p:nvPr/>
          </p:nvSpPr>
          <p:spPr>
            <a:xfrm>
              <a:off x="2793492" y="3500628"/>
              <a:ext cx="713232" cy="711708"/>
            </a:xfrm>
            <a:custGeom>
              <a:avLst/>
              <a:gdLst/>
              <a:ahLst/>
              <a:cxnLst/>
              <a:rect l="l" t="t" r="r" b="b"/>
              <a:pathLst>
                <a:path w="713232" h="711708">
                  <a:moveTo>
                    <a:pt x="0" y="355854"/>
                  </a:moveTo>
                  <a:cubicBezTo>
                    <a:pt x="0" y="159258"/>
                    <a:pt x="159639" y="0"/>
                    <a:pt x="356616" y="0"/>
                  </a:cubicBezTo>
                  <a:cubicBezTo>
                    <a:pt x="553593" y="0"/>
                    <a:pt x="713232" y="159258"/>
                    <a:pt x="713232" y="355854"/>
                  </a:cubicBezTo>
                  <a:cubicBezTo>
                    <a:pt x="713232" y="552450"/>
                    <a:pt x="553593" y="711708"/>
                    <a:pt x="356616" y="711708"/>
                  </a:cubicBezTo>
                  <a:cubicBezTo>
                    <a:pt x="159639" y="711708"/>
                    <a:pt x="0" y="552450"/>
                    <a:pt x="0" y="355854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59" name="Path5359"/>
            <p:cNvSpPr/>
            <p:nvPr/>
          </p:nvSpPr>
          <p:spPr>
            <a:xfrm>
              <a:off x="2780792" y="3487928"/>
              <a:ext cx="738632" cy="737108"/>
            </a:xfrm>
            <a:custGeom>
              <a:avLst/>
              <a:gdLst/>
              <a:ahLst/>
              <a:cxnLst/>
              <a:rect l="l" t="t" r="r" b="b"/>
              <a:pathLst>
                <a:path w="738632" h="737108">
                  <a:moveTo>
                    <a:pt x="12700" y="368554"/>
                  </a:moveTo>
                  <a:cubicBezTo>
                    <a:pt x="12700" y="171958"/>
                    <a:pt x="172339" y="12700"/>
                    <a:pt x="369316" y="12700"/>
                  </a:cubicBezTo>
                  <a:cubicBezTo>
                    <a:pt x="566293" y="12700"/>
                    <a:pt x="725932" y="171958"/>
                    <a:pt x="725932" y="368554"/>
                  </a:cubicBezTo>
                  <a:cubicBezTo>
                    <a:pt x="725932" y="565150"/>
                    <a:pt x="566293" y="724408"/>
                    <a:pt x="369316" y="724408"/>
                  </a:cubicBezTo>
                  <a:cubicBezTo>
                    <a:pt x="172339" y="724408"/>
                    <a:pt x="12700" y="565150"/>
                    <a:pt x="12700" y="368554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60" name="Path5360"/>
            <p:cNvSpPr/>
            <p:nvPr/>
          </p:nvSpPr>
          <p:spPr>
            <a:xfrm>
              <a:off x="2578608" y="4355593"/>
              <a:ext cx="713232" cy="713231"/>
            </a:xfrm>
            <a:custGeom>
              <a:avLst/>
              <a:gdLst/>
              <a:ahLst/>
              <a:cxnLst/>
              <a:rect l="l" t="t" r="r" b="b"/>
              <a:pathLst>
                <a:path w="713232" h="713231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61" name="Path5361"/>
            <p:cNvSpPr/>
            <p:nvPr/>
          </p:nvSpPr>
          <p:spPr>
            <a:xfrm>
              <a:off x="2565908" y="4342893"/>
              <a:ext cx="738632" cy="738631"/>
            </a:xfrm>
            <a:custGeom>
              <a:avLst/>
              <a:gdLst/>
              <a:ahLst/>
              <a:cxnLst/>
              <a:rect l="l" t="t" r="r" b="b"/>
              <a:pathLst>
                <a:path w="738632" h="738631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62" name="Path5362"/>
            <p:cNvSpPr/>
            <p:nvPr/>
          </p:nvSpPr>
          <p:spPr>
            <a:xfrm>
              <a:off x="2109216" y="5210556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68"/>
                    <a:pt x="553593" y="713232"/>
                    <a:pt x="356616" y="713232"/>
                  </a:cubicBezTo>
                  <a:cubicBezTo>
                    <a:pt x="159639" y="713232"/>
                    <a:pt x="0" y="553568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5363" name="Path5363"/>
            <p:cNvSpPr/>
            <p:nvPr/>
          </p:nvSpPr>
          <p:spPr>
            <a:xfrm>
              <a:off x="2096516" y="5197856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68"/>
                    <a:pt x="566293" y="725932"/>
                    <a:pt x="369316" y="725932"/>
                  </a:cubicBezTo>
                  <a:cubicBezTo>
                    <a:pt x="172339" y="725932"/>
                    <a:pt x="12700" y="566268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5364" name="Text Box5364"/>
          <p:cNvSpPr txBox="1"/>
          <p:nvPr/>
        </p:nvSpPr>
        <p:spPr>
          <a:xfrm>
            <a:off x="2453132" y="991616"/>
            <a:ext cx="7642354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8"/>
              </a:lnSpc>
            </a:pPr>
            <a:endParaRPr/>
          </a:p>
          <a:p>
            <a:pPr marL="466598" algn="l" rtl="0">
              <a:lnSpc>
                <a:spcPts val="1704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stands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Information</a:t>
            </a:r>
            <a:r>
              <a:rPr lang="en-US" altLang="zh-CN" sz="1700" spc="-3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Management.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65" name="Text Box5365"/>
          <p:cNvSpPr txBox="1"/>
          <p:nvPr/>
        </p:nvSpPr>
        <p:spPr>
          <a:xfrm>
            <a:off x="2922524" y="1848104"/>
            <a:ext cx="7172960" cy="59537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20"/>
              </a:lnSpc>
            </a:pPr>
            <a:endParaRPr/>
          </a:p>
          <a:p>
            <a:pPr marL="466217" marR="250690" algn="l" rtl="0">
              <a:lnSpc>
                <a:spcPts val="1782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powerful</a:t>
            </a:r>
            <a:r>
              <a:rPr lang="en-US" altLang="zh-CN" sz="1700" spc="-3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tool</a:t>
            </a:r>
            <a:r>
              <a:rPr lang="en-US" altLang="zh-CN" sz="17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that</a:t>
            </a:r>
            <a:r>
              <a:rPr lang="en-US" altLang="zh-CN" sz="17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collects,</a:t>
            </a:r>
            <a:r>
              <a:rPr lang="en-US" altLang="zh-CN" sz="1700" spc="-4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manages,</a:t>
            </a:r>
            <a:r>
              <a:rPr lang="en-US" altLang="zh-CN" sz="17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analyzes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log</a:t>
            </a:r>
            <a:r>
              <a:rPr lang="en-US" altLang="zh-CN" sz="17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66" name="Text Box5366"/>
          <p:cNvSpPr txBox="1"/>
          <p:nvPr/>
        </p:nvSpPr>
        <p:spPr>
          <a:xfrm>
            <a:off x="3137408" y="2703068"/>
            <a:ext cx="6958076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6"/>
              </a:lnSpc>
            </a:pPr>
            <a:endParaRPr/>
          </a:p>
          <a:p>
            <a:pPr marL="465963" algn="l" rtl="0">
              <a:lnSpc>
                <a:spcPts val="1706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offers</a:t>
            </a:r>
            <a:r>
              <a:rPr lang="en-US" altLang="zh-CN" sz="17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features</a:t>
            </a:r>
            <a:r>
              <a:rPr lang="en-US" altLang="zh-CN" sz="17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like</a:t>
            </a:r>
            <a:r>
              <a:rPr lang="en-US" altLang="zh-CN" sz="17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alerting,</a:t>
            </a:r>
            <a:r>
              <a:rPr lang="en-US" altLang="zh-CN" sz="1700" spc="-4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visualization,</a:t>
            </a:r>
            <a:r>
              <a:rPr lang="en-US" altLang="zh-CN" sz="1700" spc="-4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long-term</a:t>
            </a:r>
            <a:r>
              <a:rPr lang="en-US" altLang="zh-CN" sz="1700" spc="-4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retention.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67" name="Text Box5367"/>
          <p:cNvSpPr txBox="1"/>
          <p:nvPr/>
        </p:nvSpPr>
        <p:spPr>
          <a:xfrm>
            <a:off x="3137408" y="3558032"/>
            <a:ext cx="6958076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60"/>
              </a:lnSpc>
            </a:pPr>
            <a:endParaRPr/>
          </a:p>
          <a:p>
            <a:pPr marL="465963" algn="l" rtl="0">
              <a:lnSpc>
                <a:spcPts val="1704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aids</a:t>
            </a:r>
            <a:r>
              <a:rPr lang="en-US" altLang="zh-CN" sz="1700" spc="-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threat</a:t>
            </a:r>
            <a:r>
              <a:rPr lang="en-US" altLang="zh-CN" sz="1700" spc="-3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hunting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incident</a:t>
            </a:r>
            <a:r>
              <a:rPr lang="en-US" altLang="zh-CN" sz="1700" spc="-3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response.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68" name="Text Box5368"/>
          <p:cNvSpPr txBox="1"/>
          <p:nvPr/>
        </p:nvSpPr>
        <p:spPr>
          <a:xfrm>
            <a:off x="2922524" y="4414520"/>
            <a:ext cx="7172960" cy="59537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6"/>
              </a:lnSpc>
            </a:pPr>
            <a:endParaRPr/>
          </a:p>
          <a:p>
            <a:pPr marL="466217" algn="l" rtl="0">
              <a:lnSpc>
                <a:spcPts val="1704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can</a:t>
            </a:r>
            <a:r>
              <a:rPr lang="en-US" altLang="zh-CN" sz="17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be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deployed</a:t>
            </a:r>
            <a:r>
              <a:rPr lang="en-US" altLang="zh-CN" sz="17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en-US" altLang="zh-CN" sz="1700" spc="-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without</a:t>
            </a:r>
            <a:r>
              <a:rPr lang="en-US" altLang="zh-CN" sz="1700" spc="-3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agents.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69" name="Text Box5369"/>
          <p:cNvSpPr txBox="1"/>
          <p:nvPr/>
        </p:nvSpPr>
        <p:spPr>
          <a:xfrm>
            <a:off x="2453132" y="5269484"/>
            <a:ext cx="7642354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29"/>
              </a:lnSpc>
            </a:pPr>
            <a:endParaRPr/>
          </a:p>
          <a:p>
            <a:pPr marL="466598" marR="435994" algn="l" rtl="0">
              <a:lnSpc>
                <a:spcPts val="1782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Active</a:t>
            </a:r>
            <a:r>
              <a:rPr lang="en-US" altLang="zh-CN" sz="17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700" spc="-3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dedicated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team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en-US" altLang="zh-CN" sz="17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essential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maximizing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effectiveness.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5370" name="Text Box5370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5371" name="Text Box5371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0" name="Path5270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271" name="Image52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808" y="1690116"/>
            <a:ext cx="7150608" cy="4096512"/>
          </a:xfrm>
          <a:prstGeom prst="rect">
            <a:avLst/>
          </a:prstGeom>
          <a:noFill/>
        </p:spPr>
      </p:pic>
      <p:pic>
        <p:nvPicPr>
          <p:cNvPr id="5272" name="Image52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" y="1208532"/>
            <a:ext cx="4195572" cy="45720"/>
          </a:xfrm>
          <a:prstGeom prst="rect">
            <a:avLst/>
          </a:prstGeom>
          <a:noFill/>
        </p:spPr>
      </p:pic>
      <p:sp>
        <p:nvSpPr>
          <p:cNvPr id="5273" name="Text Box5273"/>
          <p:cNvSpPr txBox="1"/>
          <p:nvPr/>
        </p:nvSpPr>
        <p:spPr>
          <a:xfrm>
            <a:off x="929640" y="762279"/>
            <a:ext cx="4240793" cy="5596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b="1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Introduction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  <p:sp>
        <p:nvSpPr>
          <p:cNvPr id="5274" name="Text Box5274"/>
          <p:cNvSpPr txBox="1"/>
          <p:nvPr/>
        </p:nvSpPr>
        <p:spPr>
          <a:xfrm>
            <a:off x="1194511" y="2740254"/>
            <a:ext cx="2896286" cy="311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-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SIEM</a:t>
            </a:r>
            <a:r>
              <a:rPr lang="en-US" altLang="zh-CN" sz="1800" spc="1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software</a:t>
            </a:r>
            <a:r>
              <a:rPr lang="en-US" altLang="zh-CN" sz="1800" spc="-2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collects</a:t>
            </a:r>
            <a:r>
              <a:rPr lang="en-US" altLang="zh-CN" sz="1800" spc="-4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75" name="Text Box5275"/>
          <p:cNvSpPr txBox="1"/>
          <p:nvPr/>
        </p:nvSpPr>
        <p:spPr>
          <a:xfrm>
            <a:off x="1194511" y="3014574"/>
            <a:ext cx="3371545" cy="311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-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aggregates</a:t>
            </a:r>
            <a:r>
              <a:rPr lang="en-US" altLang="zh-CN" sz="1800" spc="1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log</a:t>
            </a:r>
            <a:r>
              <a:rPr lang="en-US" altLang="zh-CN" sz="1800" spc="-1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-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data</a:t>
            </a:r>
            <a:r>
              <a:rPr lang="en-US" altLang="zh-CN" sz="1800" spc="1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generated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76" name="Text Box5276"/>
          <p:cNvSpPr txBox="1"/>
          <p:nvPr/>
        </p:nvSpPr>
        <p:spPr>
          <a:xfrm>
            <a:off x="1194511" y="3288568"/>
            <a:ext cx="2646242" cy="31176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5"/>
              </a:lnSpc>
            </a:pP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throughout</a:t>
            </a:r>
            <a:r>
              <a:rPr lang="en-US" altLang="zh-CN" sz="1800" spc="-2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entire</a:t>
            </a:r>
            <a:r>
              <a:rPr lang="en-US" altLang="zh-CN" sz="1800" spc="-3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IT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77" name="Text Box5277"/>
          <p:cNvSpPr txBox="1"/>
          <p:nvPr/>
        </p:nvSpPr>
        <p:spPr>
          <a:xfrm>
            <a:off x="1194511" y="3563467"/>
            <a:ext cx="2810561" cy="311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-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infrastructure,</a:t>
            </a:r>
            <a:r>
              <a:rPr lang="en-US" altLang="zh-CN" sz="1800" spc="-4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n-US" altLang="zh-CN" sz="1800" spc="-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cloud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78" name="Text Box5278"/>
          <p:cNvSpPr txBox="1"/>
          <p:nvPr/>
        </p:nvSpPr>
        <p:spPr>
          <a:xfrm>
            <a:off x="1194511" y="3837788"/>
            <a:ext cx="3012186" cy="311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systems</a:t>
            </a:r>
            <a:r>
              <a:rPr lang="en-US" altLang="zh-CN" sz="1800" spc="-1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r>
              <a:rPr lang="en-US" altLang="zh-CN" sz="1800" spc="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applications</a:t>
            </a:r>
            <a:r>
              <a:rPr lang="en-US" altLang="zh-CN" sz="1800" spc="-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to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79" name="Text Box5279"/>
          <p:cNvSpPr txBox="1"/>
          <p:nvPr/>
        </p:nvSpPr>
        <p:spPr>
          <a:xfrm>
            <a:off x="1194511" y="4112108"/>
            <a:ext cx="3201924" cy="311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network</a:t>
            </a:r>
            <a:r>
              <a:rPr lang="en-US" altLang="zh-CN" sz="1800" spc="-2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security</a:t>
            </a:r>
            <a:r>
              <a:rPr lang="en-US" altLang="zh-CN" sz="1800" spc="-2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-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devices,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  <p:sp>
        <p:nvSpPr>
          <p:cNvPr id="5280" name="Text Box5280"/>
          <p:cNvSpPr txBox="1"/>
          <p:nvPr/>
        </p:nvSpPr>
        <p:spPr>
          <a:xfrm>
            <a:off x="1194511" y="4386428"/>
            <a:ext cx="3312109" cy="311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52"/>
              </a:lnSpc>
            </a:pP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such</a:t>
            </a:r>
            <a:r>
              <a:rPr lang="en-US" altLang="zh-CN" sz="1800" spc="-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as</a:t>
            </a:r>
            <a:r>
              <a:rPr lang="en-US" altLang="zh-CN" sz="1800" spc="-1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firewalls</a:t>
            </a:r>
            <a:r>
              <a:rPr lang="en-US" altLang="zh-CN" sz="1800" spc="-2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antivirus.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1" name="Path528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282" name="Image52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808" y="1690116"/>
            <a:ext cx="7150608" cy="4096512"/>
          </a:xfrm>
          <a:prstGeom prst="rect">
            <a:avLst/>
          </a:prstGeom>
          <a:noFill/>
        </p:spPr>
      </p:pic>
      <p:pic>
        <p:nvPicPr>
          <p:cNvPr id="5283" name="Image52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" y="1208532"/>
            <a:ext cx="4195572" cy="45720"/>
          </a:xfrm>
          <a:prstGeom prst="rect">
            <a:avLst/>
          </a:prstGeom>
          <a:noFill/>
        </p:spPr>
      </p:pic>
      <p:sp>
        <p:nvSpPr>
          <p:cNvPr id="5284" name="Text Box5284"/>
          <p:cNvSpPr txBox="1"/>
          <p:nvPr/>
        </p:nvSpPr>
        <p:spPr>
          <a:xfrm>
            <a:off x="929640" y="762279"/>
            <a:ext cx="4240793" cy="5596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b="1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SIEM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Introduction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  <p:sp>
        <p:nvSpPr>
          <p:cNvPr id="5285" name="Text Box5285"/>
          <p:cNvSpPr txBox="1"/>
          <p:nvPr/>
        </p:nvSpPr>
        <p:spPr>
          <a:xfrm>
            <a:off x="1194511" y="2740254"/>
            <a:ext cx="3253131" cy="19575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02"/>
              </a:lnSpc>
            </a:pP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Enterprises</a:t>
            </a:r>
            <a:r>
              <a:rPr lang="en-US" altLang="zh-CN" sz="1800" spc="-2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must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monitor</a:t>
            </a:r>
            <a:r>
              <a:rPr lang="en-US" altLang="zh-CN" sz="1800" spc="-1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guard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their</a:t>
            </a:r>
            <a:r>
              <a:rPr lang="en-US" altLang="zh-CN" sz="1800" spc="-1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-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data</a:t>
            </a:r>
            <a:r>
              <a:rPr lang="en-US" altLang="zh-CN" sz="1800" spc="1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protect</a:t>
            </a:r>
            <a:r>
              <a:rPr lang="en-US" altLang="zh-CN" sz="1800" spc="46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themselves</a:t>
            </a:r>
            <a:r>
              <a:rPr lang="en-US" altLang="zh-CN" sz="1800" spc="-2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increasingly</a:t>
            </a:r>
            <a:r>
              <a:rPr lang="en-US" altLang="zh-CN" sz="1800" spc="-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advanced</a:t>
            </a:r>
            <a:r>
              <a:rPr lang="en-US" altLang="zh-CN" sz="1800" spc="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-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cyber</a:t>
            </a:r>
            <a:r>
              <a:rPr lang="en-US" altLang="zh-CN" sz="1800" spc="-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threats</a:t>
            </a:r>
            <a:r>
              <a:rPr lang="en-US" altLang="zh-CN" sz="1800" spc="-28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in</a:t>
            </a:r>
            <a:r>
              <a:rPr lang="en-US" altLang="zh-CN" sz="1800" spc="-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digital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economy.</a:t>
            </a:r>
            <a:r>
              <a:rPr lang="en-US" altLang="zh-CN" sz="1800" spc="-1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Companies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have</a:t>
            </a:r>
            <a:r>
              <a:rPr lang="en-US" altLang="zh-CN" sz="1800" spc="-7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more</a:t>
            </a:r>
            <a:r>
              <a:rPr lang="en-US" altLang="zh-CN" sz="1800" spc="-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-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data</a:t>
            </a:r>
            <a:r>
              <a:rPr lang="en-US" altLang="zh-CN" sz="1800" spc="1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n-US" altLang="zh-CN" sz="1800" spc="-1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collect</a:t>
            </a:r>
            <a:r>
              <a:rPr lang="en-US" altLang="zh-CN" sz="1800" spc="-2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and</a:t>
            </a:r>
            <a:r>
              <a:rPr lang="en-US" altLang="zh-CN" sz="180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analyze</a:t>
            </a:r>
            <a:r>
              <a:rPr lang="en-US" altLang="zh-CN" sz="1800" spc="-5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0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than</a:t>
            </a:r>
            <a:r>
              <a:rPr lang="en-US" altLang="zh-CN" sz="1800" spc="-9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1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ever</a:t>
            </a:r>
            <a:r>
              <a:rPr lang="en-US" altLang="zh-CN" sz="1800" spc="-23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altLang="zh-CN" sz="1800" spc="2" dirty="0">
                <a:solidFill>
                  <a:srgbClr val="333F50"/>
                </a:solidFill>
                <a:latin typeface="Noto Sans"/>
                <a:ea typeface="Noto Sans"/>
                <a:cs typeface="Noto Sans"/>
              </a:rPr>
              <a:t>before.</a:t>
            </a:r>
            <a:endParaRPr lang="en-US" altLang="zh-CN" sz="1800">
              <a:latin typeface="Noto Sans"/>
              <a:ea typeface="Noto Sans"/>
              <a:cs typeface="No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6" name="Image52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7" name="Path5287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288" name="Image52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64" y="1528572"/>
            <a:ext cx="7900417" cy="4739640"/>
          </a:xfrm>
          <a:prstGeom prst="rect">
            <a:avLst/>
          </a:prstGeom>
          <a:noFill/>
        </p:spPr>
      </p:pic>
      <p:pic>
        <p:nvPicPr>
          <p:cNvPr id="5289" name="Image52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4029456" cy="45720"/>
          </a:xfrm>
          <a:prstGeom prst="rect">
            <a:avLst/>
          </a:prstGeom>
          <a:noFill/>
        </p:spPr>
      </p:pic>
      <p:sp>
        <p:nvSpPr>
          <p:cNvPr id="5290" name="Text Box5290"/>
          <p:cNvSpPr txBox="1"/>
          <p:nvPr/>
        </p:nvSpPr>
        <p:spPr>
          <a:xfrm>
            <a:off x="9106916" y="14808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21"/>
              </a:lnSpc>
            </a:pPr>
            <a:endParaRPr/>
          </a:p>
          <a:p>
            <a:pPr marL="919226" algn="l" rtl="0">
              <a:lnSpc>
                <a:spcPts val="2606"/>
              </a:lnSpc>
            </a:pPr>
            <a:r>
              <a:rPr lang="en-US" altLang="zh-CN" sz="2600" b="1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Log</a:t>
            </a:r>
            <a:endParaRPr lang="en-US" altLang="zh-CN" sz="2600">
              <a:latin typeface="Calibri"/>
              <a:ea typeface="Calibri"/>
              <a:cs typeface="Calibri"/>
            </a:endParaRPr>
          </a:p>
          <a:p>
            <a:pPr marL="132462" algn="l" rtl="0">
              <a:lnSpc>
                <a:spcPts val="2604"/>
              </a:lnSpc>
              <a:spcBef>
                <a:spcPts val="253"/>
              </a:spcBef>
            </a:pPr>
            <a:r>
              <a:rPr lang="en-US" altLang="zh-CN" sz="26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Management's</a:t>
            </a:r>
            <a:endParaRPr lang="en-US" altLang="zh-CN" sz="2600">
              <a:latin typeface="Calibri"/>
              <a:ea typeface="Calibri"/>
              <a:cs typeface="Calibri"/>
            </a:endParaRPr>
          </a:p>
          <a:p>
            <a:pPr marL="303150" algn="l" rtl="0">
              <a:lnSpc>
                <a:spcPts val="2604"/>
              </a:lnSpc>
              <a:spcBef>
                <a:spcPts val="252"/>
              </a:spcBef>
            </a:pPr>
            <a:r>
              <a:rPr lang="en-US" altLang="zh-CN" sz="26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Broad</a:t>
            </a:r>
            <a:r>
              <a:rPr lang="en-US" altLang="zh-CN" sz="26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6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Scope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5291" name="Text Box5291"/>
          <p:cNvSpPr txBox="1"/>
          <p:nvPr/>
        </p:nvSpPr>
        <p:spPr>
          <a:xfrm>
            <a:off x="9106916" y="30810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30"/>
              </a:lnSpc>
            </a:pPr>
            <a:endParaRPr/>
          </a:p>
          <a:p>
            <a:pPr marL="702820" algn="l" rtl="0">
              <a:lnSpc>
                <a:spcPts val="2604"/>
              </a:lnSpc>
            </a:pPr>
            <a:r>
              <a:rPr lang="en-US" altLang="zh-CN" sz="2600" b="1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SIEM's</a:t>
            </a:r>
            <a:endParaRPr lang="en-US" altLang="zh-CN" sz="2600">
              <a:latin typeface="Calibri"/>
              <a:ea typeface="Calibri"/>
              <a:cs typeface="Calibri"/>
            </a:endParaRPr>
          </a:p>
          <a:p>
            <a:pPr marL="478410" algn="l" rtl="0">
              <a:lnSpc>
                <a:spcPts val="2604"/>
              </a:lnSpc>
              <a:spcBef>
                <a:spcPts val="252"/>
              </a:spcBef>
            </a:pPr>
            <a:r>
              <a:rPr lang="en-US" altLang="zh-CN" sz="2600" b="1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Analytical</a:t>
            </a:r>
            <a:endParaRPr lang="en-US" altLang="zh-CN" sz="2600">
              <a:latin typeface="Calibri"/>
              <a:ea typeface="Calibri"/>
              <a:cs typeface="Calibri"/>
            </a:endParaRPr>
          </a:p>
          <a:p>
            <a:pPr marL="718058" algn="l" rtl="0">
              <a:lnSpc>
                <a:spcPts val="2606"/>
              </a:lnSpc>
              <a:spcBef>
                <a:spcPts val="250"/>
              </a:spcBef>
            </a:pPr>
            <a:r>
              <a:rPr lang="en-US" altLang="zh-CN" sz="2600" b="1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Power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5292" name="Text Box5292"/>
          <p:cNvSpPr txBox="1"/>
          <p:nvPr/>
        </p:nvSpPr>
        <p:spPr>
          <a:xfrm>
            <a:off x="9106916" y="46812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861"/>
              </a:lnSpc>
            </a:pPr>
            <a:endParaRPr/>
          </a:p>
          <a:p>
            <a:pPr marL="390018" algn="l" rtl="0">
              <a:lnSpc>
                <a:spcPts val="2606"/>
              </a:lnSpc>
            </a:pPr>
            <a:r>
              <a:rPr lang="en-US" altLang="zh-CN" sz="2600" b="1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Centralized</a:t>
            </a:r>
            <a:endParaRPr lang="en-US" altLang="zh-CN" sz="2600">
              <a:latin typeface="Calibri"/>
              <a:ea typeface="Calibri"/>
              <a:cs typeface="Calibri"/>
            </a:endParaRPr>
          </a:p>
          <a:p>
            <a:pPr marL="628142" algn="l" rtl="0">
              <a:lnSpc>
                <a:spcPts val="2604"/>
              </a:lnSpc>
              <a:spcBef>
                <a:spcPts val="254"/>
              </a:spcBef>
            </a:pPr>
            <a:r>
              <a:rPr lang="en-US" altLang="zh-CN" sz="2600" b="1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Insights</a:t>
            </a:r>
            <a:endParaRPr lang="en-US" altLang="zh-CN" sz="2600">
              <a:latin typeface="Calibri"/>
              <a:ea typeface="Calibri"/>
              <a:cs typeface="Calibri"/>
            </a:endParaRPr>
          </a:p>
        </p:txBody>
      </p:sp>
      <p:sp>
        <p:nvSpPr>
          <p:cNvPr id="5293" name="Text Box5293"/>
          <p:cNvSpPr txBox="1"/>
          <p:nvPr/>
        </p:nvSpPr>
        <p:spPr>
          <a:xfrm>
            <a:off x="566014" y="397383"/>
            <a:ext cx="4079100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Log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Management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" name="Path529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295" name="Image5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60" y="1491996"/>
            <a:ext cx="7900416" cy="4741164"/>
          </a:xfrm>
          <a:prstGeom prst="rect">
            <a:avLst/>
          </a:prstGeom>
          <a:noFill/>
        </p:spPr>
      </p:pic>
      <p:pic>
        <p:nvPicPr>
          <p:cNvPr id="5296" name="Image52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1866900" cy="45720"/>
          </a:xfrm>
          <a:prstGeom prst="rect">
            <a:avLst/>
          </a:prstGeom>
          <a:noFill/>
        </p:spPr>
      </p:pic>
      <p:sp>
        <p:nvSpPr>
          <p:cNvPr id="5297" name="Text Box5297"/>
          <p:cNvSpPr txBox="1"/>
          <p:nvPr/>
        </p:nvSpPr>
        <p:spPr>
          <a:xfrm>
            <a:off x="1031240" y="1563116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556"/>
              </a:lnSpc>
            </a:pPr>
            <a:endParaRPr/>
          </a:p>
          <a:p>
            <a:pPr marL="417195" algn="l" rtl="0">
              <a:lnSpc>
                <a:spcPts val="2904"/>
              </a:lnSpc>
            </a:pPr>
            <a:r>
              <a:rPr lang="en-US" altLang="zh-CN" sz="29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Analyzing</a:t>
            </a:r>
            <a:endParaRPr lang="en-US" altLang="zh-CN" sz="2900">
              <a:latin typeface="Calibri"/>
              <a:ea typeface="Calibri"/>
              <a:cs typeface="Calibri"/>
            </a:endParaRPr>
          </a:p>
          <a:p>
            <a:pPr marL="654939" algn="l" rtl="0">
              <a:lnSpc>
                <a:spcPts val="2904"/>
              </a:lnSpc>
              <a:spcBef>
                <a:spcPts val="276"/>
              </a:spcBef>
            </a:pPr>
            <a:r>
              <a:rPr lang="en-US" altLang="zh-CN" sz="2900" b="1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Events</a:t>
            </a:r>
            <a:endParaRPr lang="en-US" altLang="zh-CN" sz="2900">
              <a:latin typeface="Calibri"/>
              <a:ea typeface="Calibri"/>
              <a:cs typeface="Calibri"/>
            </a:endParaRPr>
          </a:p>
        </p:txBody>
      </p:sp>
      <p:sp>
        <p:nvSpPr>
          <p:cNvPr id="5298" name="Text Box5298"/>
          <p:cNvSpPr txBox="1"/>
          <p:nvPr/>
        </p:nvSpPr>
        <p:spPr>
          <a:xfrm>
            <a:off x="1031240" y="3163316"/>
            <a:ext cx="2311400" cy="139852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561"/>
              </a:lnSpc>
            </a:pPr>
            <a:endParaRPr/>
          </a:p>
          <a:p>
            <a:pPr marL="393954" algn="l" rtl="0">
              <a:lnSpc>
                <a:spcPts val="2904"/>
              </a:lnSpc>
            </a:pPr>
            <a:r>
              <a:rPr lang="en-US" altLang="zh-CN" sz="2900" b="1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Escalating</a:t>
            </a:r>
            <a:endParaRPr lang="en-US" altLang="zh-CN" sz="2900">
              <a:latin typeface="Calibri"/>
              <a:ea typeface="Calibri"/>
              <a:cs typeface="Calibri"/>
            </a:endParaRPr>
          </a:p>
          <a:p>
            <a:pPr marL="702183" algn="l" rtl="0">
              <a:lnSpc>
                <a:spcPts val="2906"/>
              </a:lnSpc>
              <a:spcBef>
                <a:spcPts val="274"/>
              </a:spcBef>
            </a:pPr>
            <a:r>
              <a:rPr lang="en-US" altLang="zh-CN" sz="2900" b="1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Alerts</a:t>
            </a:r>
            <a:endParaRPr lang="en-US" altLang="zh-CN" sz="2900">
              <a:latin typeface="Calibri"/>
              <a:ea typeface="Calibri"/>
              <a:cs typeface="Calibri"/>
            </a:endParaRPr>
          </a:p>
        </p:txBody>
      </p:sp>
      <p:sp>
        <p:nvSpPr>
          <p:cNvPr id="5299" name="Text Box5299"/>
          <p:cNvSpPr txBox="1"/>
          <p:nvPr/>
        </p:nvSpPr>
        <p:spPr>
          <a:xfrm>
            <a:off x="1031240" y="476504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556"/>
              </a:lnSpc>
            </a:pPr>
            <a:endParaRPr/>
          </a:p>
          <a:p>
            <a:pPr marL="447294" algn="l" rtl="0">
              <a:lnSpc>
                <a:spcPts val="2904"/>
              </a:lnSpc>
            </a:pPr>
            <a:r>
              <a:rPr lang="en-US" altLang="zh-CN" sz="2900" b="1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Notifying</a:t>
            </a:r>
            <a:endParaRPr lang="en-US" altLang="zh-CN" sz="2900">
              <a:latin typeface="Calibri"/>
              <a:ea typeface="Calibri"/>
              <a:cs typeface="Calibri"/>
            </a:endParaRPr>
          </a:p>
          <a:p>
            <a:pPr marL="139497" algn="l" rtl="0">
              <a:lnSpc>
                <a:spcPts val="2904"/>
              </a:lnSpc>
              <a:spcBef>
                <a:spcPts val="276"/>
              </a:spcBef>
            </a:pPr>
            <a:r>
              <a:rPr lang="en-US" altLang="zh-CN" sz="29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2900" b="1" spc="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9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Staff</a:t>
            </a:r>
            <a:endParaRPr lang="en-US" altLang="zh-CN" sz="2900">
              <a:latin typeface="Calibri"/>
              <a:ea typeface="Calibri"/>
              <a:cs typeface="Calibri"/>
            </a:endParaRPr>
          </a:p>
        </p:txBody>
      </p:sp>
      <p:sp>
        <p:nvSpPr>
          <p:cNvPr id="5300" name="Text Box5300"/>
          <p:cNvSpPr txBox="1"/>
          <p:nvPr/>
        </p:nvSpPr>
        <p:spPr>
          <a:xfrm>
            <a:off x="566014" y="397383"/>
            <a:ext cx="1891646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Alerting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1" name="Path530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02" name="Image5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6" y="1491996"/>
            <a:ext cx="7898892" cy="4741164"/>
          </a:xfrm>
          <a:prstGeom prst="rect">
            <a:avLst/>
          </a:prstGeom>
          <a:noFill/>
        </p:spPr>
      </p:pic>
      <p:pic>
        <p:nvPicPr>
          <p:cNvPr id="5303" name="Image53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6877812" cy="45720"/>
          </a:xfrm>
          <a:prstGeom prst="rect">
            <a:avLst/>
          </a:prstGeom>
          <a:noFill/>
        </p:spPr>
      </p:pic>
      <p:sp>
        <p:nvSpPr>
          <p:cNvPr id="5304" name="Text Box5304"/>
          <p:cNvSpPr txBox="1"/>
          <p:nvPr/>
        </p:nvSpPr>
        <p:spPr>
          <a:xfrm>
            <a:off x="9177020" y="14808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67"/>
              </a:lnSpc>
            </a:pPr>
            <a:endParaRPr/>
          </a:p>
          <a:p>
            <a:pPr marL="383032" algn="l" rtl="0">
              <a:lnSpc>
                <a:spcPts val="2702"/>
              </a:lnSpc>
            </a:pPr>
            <a:r>
              <a:rPr lang="en-US" altLang="zh-CN" sz="2700" b="1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Dashboard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887730" algn="l" rtl="0">
              <a:lnSpc>
                <a:spcPts val="2700"/>
              </a:lnSpc>
              <a:spcBef>
                <a:spcPts val="266"/>
              </a:spcBef>
            </a:pPr>
            <a:r>
              <a:rPr lang="en-US" altLang="zh-CN" sz="27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248920" algn="l" rtl="0">
              <a:lnSpc>
                <a:spcPts val="2700"/>
              </a:lnSpc>
              <a:spcBef>
                <a:spcPts val="264"/>
              </a:spcBef>
            </a:pPr>
            <a:r>
              <a:rPr lang="en-US" altLang="zh-CN" sz="27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Visualization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05" name="Text Box5305"/>
          <p:cNvSpPr txBox="1"/>
          <p:nvPr/>
        </p:nvSpPr>
        <p:spPr>
          <a:xfrm>
            <a:off x="9177020" y="30810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760"/>
              </a:lnSpc>
            </a:pPr>
            <a:endParaRPr/>
          </a:p>
          <a:p>
            <a:pPr marL="631698" algn="l" rtl="0">
              <a:lnSpc>
                <a:spcPts val="2700"/>
              </a:lnSpc>
            </a:pPr>
            <a:r>
              <a:rPr lang="en-US" altLang="zh-CN" sz="2700" b="1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Pattern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204724" algn="l" rtl="0">
              <a:lnSpc>
                <a:spcPts val="2700"/>
              </a:lnSpc>
              <a:spcBef>
                <a:spcPts val="264"/>
              </a:spcBef>
            </a:pPr>
            <a:r>
              <a:rPr lang="en-US" altLang="zh-CN" sz="27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Identification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06" name="Text Box5306"/>
          <p:cNvSpPr txBox="1"/>
          <p:nvPr/>
        </p:nvSpPr>
        <p:spPr>
          <a:xfrm>
            <a:off x="9177020" y="468122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763"/>
              </a:lnSpc>
            </a:pPr>
            <a:endParaRPr/>
          </a:p>
          <a:p>
            <a:pPr marL="822198" algn="l" rtl="0">
              <a:lnSpc>
                <a:spcPts val="2702"/>
              </a:lnSpc>
            </a:pPr>
            <a:r>
              <a:rPr lang="en-US" altLang="zh-CN" sz="2700" b="1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457708" algn="l" rtl="0">
              <a:lnSpc>
                <a:spcPts val="2700"/>
              </a:lnSpc>
              <a:spcBef>
                <a:spcPts val="265"/>
              </a:spcBef>
            </a:pPr>
            <a:r>
              <a:rPr lang="en-US" altLang="zh-CN" sz="2700" b="1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Retention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07" name="Text Box5307"/>
          <p:cNvSpPr txBox="1"/>
          <p:nvPr/>
        </p:nvSpPr>
        <p:spPr>
          <a:xfrm>
            <a:off x="566014" y="397383"/>
            <a:ext cx="6884029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Dashboards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Visualisation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8" name="Path5308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09" name="Image53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816" y="1575816"/>
            <a:ext cx="7898892" cy="4739640"/>
          </a:xfrm>
          <a:prstGeom prst="rect">
            <a:avLst/>
          </a:prstGeom>
          <a:noFill/>
        </p:spPr>
      </p:pic>
      <p:pic>
        <p:nvPicPr>
          <p:cNvPr id="5310" name="Image5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3486912" cy="45720"/>
          </a:xfrm>
          <a:prstGeom prst="rect">
            <a:avLst/>
          </a:prstGeom>
          <a:noFill/>
        </p:spPr>
      </p:pic>
      <p:sp>
        <p:nvSpPr>
          <p:cNvPr id="5311" name="Text Box5311"/>
          <p:cNvSpPr txBox="1"/>
          <p:nvPr/>
        </p:nvSpPr>
        <p:spPr>
          <a:xfrm>
            <a:off x="409448" y="1566164"/>
            <a:ext cx="3539744" cy="2133092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822"/>
              </a:lnSpc>
            </a:pPr>
            <a:endParaRPr/>
          </a:p>
          <a:p>
            <a:pPr marL="981075" algn="l" rtl="0">
              <a:lnSpc>
                <a:spcPts val="4200"/>
              </a:lnSpc>
            </a:pPr>
            <a:r>
              <a:rPr lang="en-US" altLang="zh-CN" sz="4200" b="1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Storing</a:t>
            </a:r>
            <a:endParaRPr lang="en-US" altLang="zh-CN" sz="4200">
              <a:latin typeface="Calibri"/>
              <a:ea typeface="Calibri"/>
              <a:cs typeface="Calibri"/>
            </a:endParaRPr>
          </a:p>
          <a:p>
            <a:pPr marL="732638" algn="l" rtl="0">
              <a:lnSpc>
                <a:spcPts val="4202"/>
              </a:lnSpc>
              <a:spcBef>
                <a:spcPts val="406"/>
              </a:spcBef>
            </a:pPr>
            <a:r>
              <a:rPr lang="en-US" altLang="zh-CN" sz="4200" b="1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Historical</a:t>
            </a:r>
            <a:endParaRPr lang="en-US" altLang="zh-CN" sz="4200">
              <a:latin typeface="Calibri"/>
              <a:ea typeface="Calibri"/>
              <a:cs typeface="Calibri"/>
            </a:endParaRPr>
          </a:p>
          <a:p>
            <a:pPr marL="1251077" algn="l" rtl="0">
              <a:lnSpc>
                <a:spcPts val="4200"/>
              </a:lnSpc>
              <a:spcBef>
                <a:spcPts val="421"/>
              </a:spcBef>
            </a:pPr>
            <a:r>
              <a:rPr lang="en-US" altLang="zh-CN" sz="4200" b="1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endParaRPr lang="en-US" altLang="zh-CN" sz="4200">
              <a:latin typeface="Calibri"/>
              <a:ea typeface="Calibri"/>
              <a:cs typeface="Calibri"/>
            </a:endParaRPr>
          </a:p>
        </p:txBody>
      </p:sp>
      <p:sp>
        <p:nvSpPr>
          <p:cNvPr id="5312" name="Text Box5312"/>
          <p:cNvSpPr txBox="1"/>
          <p:nvPr/>
        </p:nvSpPr>
        <p:spPr>
          <a:xfrm>
            <a:off x="409448" y="4025900"/>
            <a:ext cx="3539744" cy="2133092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829"/>
              </a:lnSpc>
            </a:pPr>
            <a:endParaRPr/>
          </a:p>
          <a:p>
            <a:pPr marL="549758" algn="l" rtl="0">
              <a:lnSpc>
                <a:spcPts val="4200"/>
              </a:lnSpc>
            </a:pPr>
            <a:r>
              <a:rPr lang="en-US" altLang="zh-CN" sz="42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Supporting</a:t>
            </a:r>
            <a:endParaRPr lang="en-US" altLang="zh-CN" sz="4200">
              <a:latin typeface="Calibri"/>
              <a:ea typeface="Calibri"/>
              <a:cs typeface="Calibri"/>
            </a:endParaRPr>
          </a:p>
          <a:p>
            <a:pPr marL="854862" algn="l" rtl="0">
              <a:lnSpc>
                <a:spcPts val="4200"/>
              </a:lnSpc>
              <a:spcBef>
                <a:spcPts val="408"/>
              </a:spcBef>
            </a:pPr>
            <a:r>
              <a:rPr lang="en-US" altLang="zh-CN" sz="4200" b="1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Forensic</a:t>
            </a:r>
            <a:endParaRPr lang="en-US" altLang="zh-CN" sz="4200">
              <a:latin typeface="Calibri"/>
              <a:ea typeface="Calibri"/>
              <a:cs typeface="Calibri"/>
            </a:endParaRPr>
          </a:p>
          <a:p>
            <a:pPr marL="237338" algn="l" rtl="0">
              <a:lnSpc>
                <a:spcPts val="4202"/>
              </a:lnSpc>
              <a:spcBef>
                <a:spcPts val="418"/>
              </a:spcBef>
            </a:pPr>
            <a:r>
              <a:rPr lang="en-US" altLang="zh-CN" sz="4200" b="1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Investigations</a:t>
            </a:r>
            <a:endParaRPr lang="en-US" altLang="zh-CN" sz="4200">
              <a:latin typeface="Calibri"/>
              <a:ea typeface="Calibri"/>
              <a:cs typeface="Calibri"/>
            </a:endParaRPr>
          </a:p>
        </p:txBody>
      </p:sp>
      <p:sp>
        <p:nvSpPr>
          <p:cNvPr id="5313" name="Text Box5313"/>
          <p:cNvSpPr txBox="1"/>
          <p:nvPr/>
        </p:nvSpPr>
        <p:spPr>
          <a:xfrm>
            <a:off x="566014" y="397383"/>
            <a:ext cx="3542723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-1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Date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1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Retention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" name="Path531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5315" name="Image53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575816"/>
            <a:ext cx="7900416" cy="4739640"/>
          </a:xfrm>
          <a:prstGeom prst="rect">
            <a:avLst/>
          </a:prstGeom>
          <a:noFill/>
        </p:spPr>
      </p:pic>
      <p:pic>
        <p:nvPicPr>
          <p:cNvPr id="5316" name="Image53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" y="931164"/>
            <a:ext cx="3486912" cy="45720"/>
          </a:xfrm>
          <a:prstGeom prst="rect">
            <a:avLst/>
          </a:prstGeom>
          <a:noFill/>
        </p:spPr>
      </p:pic>
      <p:sp>
        <p:nvSpPr>
          <p:cNvPr id="5317" name="Text Box5317"/>
          <p:cNvSpPr txBox="1"/>
          <p:nvPr/>
        </p:nvSpPr>
        <p:spPr>
          <a:xfrm>
            <a:off x="9474200" y="1563116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77"/>
              </a:lnSpc>
            </a:pPr>
            <a:endParaRPr/>
          </a:p>
          <a:p>
            <a:pPr marL="491490" algn="l" rtl="0">
              <a:lnSpc>
                <a:spcPts val="2700"/>
              </a:lnSpc>
            </a:pPr>
            <a:r>
              <a:rPr lang="en-US" altLang="zh-CN" sz="27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Proactive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692658" algn="l" rtl="0">
              <a:lnSpc>
                <a:spcPts val="2700"/>
              </a:lnSpc>
              <a:spcBef>
                <a:spcPts val="264"/>
              </a:spcBef>
            </a:pPr>
            <a:r>
              <a:rPr lang="en-US" altLang="zh-CN" sz="2700" b="1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Threat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590550" algn="l" rtl="0">
              <a:lnSpc>
                <a:spcPts val="2702"/>
              </a:lnSpc>
              <a:spcBef>
                <a:spcPts val="262"/>
              </a:spcBef>
            </a:pPr>
            <a:r>
              <a:rPr lang="en-US" altLang="zh-CN" sz="27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Hunting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18" name="Text Box5318"/>
          <p:cNvSpPr txBox="1"/>
          <p:nvPr/>
        </p:nvSpPr>
        <p:spPr>
          <a:xfrm>
            <a:off x="9474200" y="3163316"/>
            <a:ext cx="2311400" cy="1398524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763"/>
              </a:lnSpc>
            </a:pPr>
            <a:endParaRPr/>
          </a:p>
          <a:p>
            <a:pPr marL="419608" algn="l" rtl="0">
              <a:lnSpc>
                <a:spcPts val="2702"/>
              </a:lnSpc>
            </a:pPr>
            <a:r>
              <a:rPr lang="en-US" altLang="zh-CN" sz="2700" b="1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Manual</a:t>
            </a:r>
            <a:r>
              <a:rPr lang="en-US" altLang="zh-CN" sz="2700" b="1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7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352552" algn="l" rtl="0">
              <a:lnSpc>
                <a:spcPts val="2700"/>
              </a:lnSpc>
              <a:spcBef>
                <a:spcPts val="265"/>
              </a:spcBef>
            </a:pPr>
            <a:r>
              <a:rPr lang="en-US" altLang="zh-CN" sz="2700" b="1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Automated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19" name="Text Box5319"/>
          <p:cNvSpPr txBox="1"/>
          <p:nvPr/>
        </p:nvSpPr>
        <p:spPr>
          <a:xfrm>
            <a:off x="9474200" y="4765040"/>
            <a:ext cx="2311400" cy="1397000"/>
          </a:xfrm>
          <a:prstGeom prst="rect">
            <a:avLst/>
          </a:prstGeom>
          <a:solidFill>
            <a:srgbClr val="4472C4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760"/>
              </a:lnSpc>
            </a:pPr>
            <a:endParaRPr/>
          </a:p>
          <a:p>
            <a:pPr marL="408940" algn="l" rtl="0">
              <a:lnSpc>
                <a:spcPts val="2700"/>
              </a:lnSpc>
            </a:pPr>
            <a:r>
              <a:rPr lang="en-US" altLang="zh-CN" sz="2700" b="1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Query</a:t>
            </a:r>
            <a:r>
              <a:rPr lang="en-US" altLang="zh-CN" sz="27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700" b="1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2700">
              <a:latin typeface="Calibri"/>
              <a:ea typeface="Calibri"/>
              <a:cs typeface="Calibri"/>
            </a:endParaRPr>
          </a:p>
          <a:p>
            <a:pPr marL="573786" algn="l" rtl="0">
              <a:lnSpc>
                <a:spcPts val="2700"/>
              </a:lnSpc>
              <a:spcBef>
                <a:spcPts val="264"/>
              </a:spcBef>
            </a:pPr>
            <a:r>
              <a:rPr lang="en-US" altLang="zh-CN" sz="27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Analysis</a:t>
            </a:r>
            <a:endParaRPr lang="en-US" altLang="zh-CN" sz="2700">
              <a:latin typeface="Calibri"/>
              <a:ea typeface="Calibri"/>
              <a:cs typeface="Calibri"/>
            </a:endParaRPr>
          </a:p>
        </p:txBody>
      </p:sp>
      <p:sp>
        <p:nvSpPr>
          <p:cNvPr id="5320" name="Text Box5320"/>
          <p:cNvSpPr txBox="1"/>
          <p:nvPr/>
        </p:nvSpPr>
        <p:spPr>
          <a:xfrm>
            <a:off x="566014" y="397383"/>
            <a:ext cx="3529300" cy="559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4"/>
              </a:lnSpc>
            </a:pPr>
            <a:r>
              <a:rPr lang="en-US" altLang="zh-CN" sz="4400" b="1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Threat</a:t>
            </a:r>
            <a:r>
              <a:rPr lang="en-US" altLang="zh-CN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400" b="1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Hunting</a:t>
            </a:r>
            <a:endParaRPr lang="en-US" altLang="zh-CN" sz="4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269</Words>
  <Application>Microsoft Office PowerPoint</Application>
  <PresentationFormat>Widescreen</PresentationFormat>
  <Paragraphs>153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Noto Sans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19</cp:revision>
  <dcterms:created xsi:type="dcterms:W3CDTF">2017-10-23T09:06:44Z</dcterms:created>
  <dcterms:modified xsi:type="dcterms:W3CDTF">2026-02-12T10:22:22Z</dcterms:modified>
</cp:coreProperties>
</file>