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0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4" r:id="rId13"/>
    <p:sldId id="272" r:id="rId14"/>
    <p:sldId id="273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5562" autoAdjust="0"/>
  </p:normalViewPr>
  <p:slideViewPr>
    <p:cSldViewPr>
      <p:cViewPr varScale="1">
        <p:scale>
          <a:sx n="58" d="100"/>
          <a:sy n="58" d="100"/>
        </p:scale>
        <p:origin x="1353" y="2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15CFF-64D0-4524-9229-573BBE5A5D1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5DDFF-19D7-45A8-B172-06CEE9897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34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DDFF-19D7-45A8-B172-06CEE98979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DDFF-19D7-45A8-B172-06CEE98979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17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DDFF-19D7-45A8-B172-06CEE98979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70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DDFF-19D7-45A8-B172-06CEE98979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84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DDFF-19D7-45A8-B172-06CEE98979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12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DDFF-19D7-45A8-B172-06CEE98979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01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DDFF-19D7-45A8-B172-06CEE98979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9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DDFF-19D7-45A8-B172-06CEE98979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88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DDFF-19D7-45A8-B172-06CEE98979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0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DDFF-19D7-45A8-B172-06CEE98979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25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DDFF-19D7-45A8-B172-06CEE98979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33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DDFF-19D7-45A8-B172-06CEE98979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37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DDFF-19D7-45A8-B172-06CEE98979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67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DDFF-19D7-45A8-B172-06CEE98979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22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0" name="Text Box5220"/>
          <p:cNvSpPr txBox="1"/>
          <p:nvPr/>
        </p:nvSpPr>
        <p:spPr>
          <a:xfrm>
            <a:off x="5027676" y="1835912"/>
            <a:ext cx="6074664" cy="376948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>
              <a:lnSpc>
                <a:spcPts val="0"/>
              </a:lnSpc>
            </a:pPr>
            <a:endParaRPr dirty="0"/>
          </a:p>
          <a:p>
            <a:pPr algn="l" rtl="0">
              <a:lnSpc>
                <a:spcPts val="3298"/>
              </a:lnSpc>
            </a:pP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Intrusion</a:t>
            </a:r>
            <a:r>
              <a:rPr lang="en-US" altLang="zh-CN" sz="2800" spc="3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Detection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(IDS)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vital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tool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cybersecurity.</a:t>
            </a:r>
            <a:r>
              <a:rPr lang="en-US" altLang="zh-CN" sz="2800" spc="3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It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unusual</a:t>
            </a:r>
            <a:r>
              <a:rPr lang="en-US" altLang="zh-CN" sz="2800" spc="4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activity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raises</a:t>
            </a:r>
            <a:r>
              <a:rPr lang="en-US" altLang="zh-CN" sz="2800" spc="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alarms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when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necessary.</a:t>
            </a:r>
            <a:r>
              <a:rPr lang="en-US" altLang="zh-CN" sz="2800" spc="2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Analysts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then</a:t>
            </a:r>
            <a:r>
              <a:rPr lang="en-US" altLang="zh-CN" sz="2800" spc="1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investigate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take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actions,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such</a:t>
            </a:r>
            <a:r>
              <a:rPr lang="en-US" altLang="zh-CN" sz="2800" spc="4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isolating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compromised</a:t>
            </a:r>
            <a:r>
              <a:rPr lang="en-US" altLang="zh-CN" sz="2800" spc="3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systems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or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blocking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unauthorized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access.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essence,</a:t>
            </a:r>
            <a:r>
              <a:rPr lang="en-US" altLang="zh-CN" sz="2800" spc="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IDS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plays</a:t>
            </a:r>
            <a:r>
              <a:rPr lang="en-US" altLang="zh-CN" sz="2800" spc="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crucial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role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safeguarding</a:t>
            </a:r>
            <a:r>
              <a:rPr lang="en-US" altLang="zh-CN" sz="2800" spc="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realm.</a:t>
            </a:r>
            <a:endParaRPr lang="en-US" altLang="zh-CN" sz="28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140D92-E042-641F-C34B-1F90BD2BE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" y="26002"/>
            <a:ext cx="12192000" cy="68319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0" name="Text Box5220"/>
          <p:cNvSpPr txBox="1"/>
          <p:nvPr/>
        </p:nvSpPr>
        <p:spPr>
          <a:xfrm>
            <a:off x="5027676" y="1835912"/>
            <a:ext cx="6074664" cy="376948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>
              <a:lnSpc>
                <a:spcPts val="0"/>
              </a:lnSpc>
            </a:pPr>
            <a:endParaRPr dirty="0"/>
          </a:p>
          <a:p>
            <a:pPr algn="l" rtl="0">
              <a:lnSpc>
                <a:spcPts val="3298"/>
              </a:lnSpc>
            </a:pP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Intrusion</a:t>
            </a:r>
            <a:r>
              <a:rPr lang="en-US" altLang="zh-CN" sz="2800" spc="3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Detection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(IDS)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vital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tool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cybersecurity.</a:t>
            </a:r>
            <a:r>
              <a:rPr lang="en-US" altLang="zh-CN" sz="2800" spc="3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It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unusual</a:t>
            </a:r>
            <a:r>
              <a:rPr lang="en-US" altLang="zh-CN" sz="2800" spc="4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activity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raises</a:t>
            </a:r>
            <a:r>
              <a:rPr lang="en-US" altLang="zh-CN" sz="2800" spc="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alarms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when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necessary.</a:t>
            </a:r>
            <a:r>
              <a:rPr lang="en-US" altLang="zh-CN" sz="2800" spc="2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Analysts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then</a:t>
            </a:r>
            <a:r>
              <a:rPr lang="en-US" altLang="zh-CN" sz="2800" spc="1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investigate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take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actions,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such</a:t>
            </a:r>
            <a:r>
              <a:rPr lang="en-US" altLang="zh-CN" sz="2800" spc="4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isolating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compromised</a:t>
            </a:r>
            <a:r>
              <a:rPr lang="en-US" altLang="zh-CN" sz="2800" spc="3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systems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or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blocking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unauthorized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access.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essence,</a:t>
            </a:r>
            <a:r>
              <a:rPr lang="en-US" altLang="zh-CN" sz="2800" spc="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IDS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plays</a:t>
            </a:r>
            <a:r>
              <a:rPr lang="en-US" altLang="zh-CN" sz="2800" spc="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crucial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role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safeguarding</a:t>
            </a:r>
            <a:r>
              <a:rPr lang="en-US" altLang="zh-CN" sz="2800" spc="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realm.</a:t>
            </a:r>
            <a:endParaRPr lang="en-US" altLang="zh-CN" sz="2800" dirty="0"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B33620-A270-6D77-8B08-1B447DC0C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41"/>
            <a:ext cx="12192000" cy="657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31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0" name="Text Box5220"/>
          <p:cNvSpPr txBox="1"/>
          <p:nvPr/>
        </p:nvSpPr>
        <p:spPr>
          <a:xfrm>
            <a:off x="5027676" y="1835912"/>
            <a:ext cx="6074664" cy="376948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>
              <a:lnSpc>
                <a:spcPts val="0"/>
              </a:lnSpc>
            </a:pPr>
            <a:endParaRPr dirty="0"/>
          </a:p>
          <a:p>
            <a:pPr algn="l" rtl="0">
              <a:lnSpc>
                <a:spcPts val="3298"/>
              </a:lnSpc>
            </a:pP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Intrusion</a:t>
            </a:r>
            <a:r>
              <a:rPr lang="en-US" altLang="zh-CN" sz="2800" spc="3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Detection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(IDS)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vital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tool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cybersecurity.</a:t>
            </a:r>
            <a:r>
              <a:rPr lang="en-US" altLang="zh-CN" sz="2800" spc="3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It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unusual</a:t>
            </a:r>
            <a:r>
              <a:rPr lang="en-US" altLang="zh-CN" sz="2800" spc="4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activity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raises</a:t>
            </a:r>
            <a:r>
              <a:rPr lang="en-US" altLang="zh-CN" sz="2800" spc="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alarms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when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necessary.</a:t>
            </a:r>
            <a:r>
              <a:rPr lang="en-US" altLang="zh-CN" sz="2800" spc="2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Analysts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then</a:t>
            </a:r>
            <a:r>
              <a:rPr lang="en-US" altLang="zh-CN" sz="2800" spc="1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investigate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take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actions,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such</a:t>
            </a:r>
            <a:r>
              <a:rPr lang="en-US" altLang="zh-CN" sz="2800" spc="4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isolating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compromised</a:t>
            </a:r>
            <a:r>
              <a:rPr lang="en-US" altLang="zh-CN" sz="2800" spc="3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systems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or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blocking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unauthorized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access.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essence,</a:t>
            </a:r>
            <a:r>
              <a:rPr lang="en-US" altLang="zh-CN" sz="2800" spc="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IDS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plays</a:t>
            </a:r>
            <a:r>
              <a:rPr lang="en-US" altLang="zh-CN" sz="2800" spc="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crucial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role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safeguarding</a:t>
            </a:r>
            <a:r>
              <a:rPr lang="en-US" altLang="zh-CN" sz="2800" spc="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realm.</a:t>
            </a:r>
            <a:endParaRPr lang="en-US" altLang="zh-CN" sz="28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74FA2A-2819-0C30-F563-C0E70F6D7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977"/>
            <a:ext cx="12192000" cy="642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47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0" name="Text Box5220"/>
          <p:cNvSpPr txBox="1"/>
          <p:nvPr/>
        </p:nvSpPr>
        <p:spPr>
          <a:xfrm>
            <a:off x="5027676" y="1835912"/>
            <a:ext cx="6074664" cy="376948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>
              <a:lnSpc>
                <a:spcPts val="0"/>
              </a:lnSpc>
            </a:pPr>
            <a:endParaRPr dirty="0"/>
          </a:p>
          <a:p>
            <a:pPr algn="l" rtl="0">
              <a:lnSpc>
                <a:spcPts val="3298"/>
              </a:lnSpc>
            </a:pP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Intrusion</a:t>
            </a:r>
            <a:r>
              <a:rPr lang="en-US" altLang="zh-CN" sz="2800" spc="3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Detection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(IDS)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vital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tool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cybersecurity.</a:t>
            </a:r>
            <a:r>
              <a:rPr lang="en-US" altLang="zh-CN" sz="2800" spc="3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It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unusual</a:t>
            </a:r>
            <a:r>
              <a:rPr lang="en-US" altLang="zh-CN" sz="2800" spc="4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activity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raises</a:t>
            </a:r>
            <a:r>
              <a:rPr lang="en-US" altLang="zh-CN" sz="2800" spc="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alarms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when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necessary.</a:t>
            </a:r>
            <a:r>
              <a:rPr lang="en-US" altLang="zh-CN" sz="2800" spc="2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Analysts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then</a:t>
            </a:r>
            <a:r>
              <a:rPr lang="en-US" altLang="zh-CN" sz="2800" spc="1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investigate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take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actions,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such</a:t>
            </a:r>
            <a:r>
              <a:rPr lang="en-US" altLang="zh-CN" sz="2800" spc="4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isolating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compromised</a:t>
            </a:r>
            <a:r>
              <a:rPr lang="en-US" altLang="zh-CN" sz="2800" spc="3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systems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or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blocking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unauthorized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access.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essence,</a:t>
            </a:r>
            <a:r>
              <a:rPr lang="en-US" altLang="zh-CN" sz="2800" spc="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IDS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plays</a:t>
            </a:r>
            <a:r>
              <a:rPr lang="en-US" altLang="zh-CN" sz="2800" spc="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crucial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role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safeguarding</a:t>
            </a:r>
            <a:r>
              <a:rPr lang="en-US" altLang="zh-CN" sz="2800" spc="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realm.</a:t>
            </a:r>
            <a:endParaRPr lang="en-US" altLang="zh-CN" sz="28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74FA2A-2819-0C30-F563-C0E70F6D7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977"/>
            <a:ext cx="12192000" cy="642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35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0" name="Text Box5220"/>
          <p:cNvSpPr txBox="1"/>
          <p:nvPr/>
        </p:nvSpPr>
        <p:spPr>
          <a:xfrm>
            <a:off x="5027676" y="1835912"/>
            <a:ext cx="6074664" cy="376948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>
              <a:lnSpc>
                <a:spcPts val="0"/>
              </a:lnSpc>
            </a:pPr>
            <a:endParaRPr dirty="0"/>
          </a:p>
          <a:p>
            <a:pPr algn="l" rtl="0">
              <a:lnSpc>
                <a:spcPts val="3298"/>
              </a:lnSpc>
            </a:pP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Intrusion</a:t>
            </a:r>
            <a:r>
              <a:rPr lang="en-US" altLang="zh-CN" sz="2800" spc="3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Detection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(IDS)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vital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tool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cybersecurity.</a:t>
            </a:r>
            <a:r>
              <a:rPr lang="en-US" altLang="zh-CN" sz="2800" spc="3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It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unusual</a:t>
            </a:r>
            <a:r>
              <a:rPr lang="en-US" altLang="zh-CN" sz="2800" spc="4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activity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raises</a:t>
            </a:r>
            <a:r>
              <a:rPr lang="en-US" altLang="zh-CN" sz="2800" spc="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alarms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when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necessary.</a:t>
            </a:r>
            <a:r>
              <a:rPr lang="en-US" altLang="zh-CN" sz="2800" spc="2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Analysts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then</a:t>
            </a:r>
            <a:r>
              <a:rPr lang="en-US" altLang="zh-CN" sz="2800" spc="1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investigate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take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actions,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such</a:t>
            </a:r>
            <a:r>
              <a:rPr lang="en-US" altLang="zh-CN" sz="2800" spc="4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isolating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compromised</a:t>
            </a:r>
            <a:r>
              <a:rPr lang="en-US" altLang="zh-CN" sz="2800" spc="3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systems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or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blocking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unauthorized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access.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essence,</a:t>
            </a:r>
            <a:r>
              <a:rPr lang="en-US" altLang="zh-CN" sz="2800" spc="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IDS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plays</a:t>
            </a:r>
            <a:r>
              <a:rPr lang="en-US" altLang="zh-CN" sz="2800" spc="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crucial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role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safeguarding</a:t>
            </a:r>
            <a:r>
              <a:rPr lang="en-US" altLang="zh-CN" sz="2800" spc="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realm.</a:t>
            </a:r>
            <a:endParaRPr lang="en-US" altLang="zh-CN" sz="2800" dirty="0"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E595A0-6A99-DC5B-BF57-AB481EDE1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312"/>
            <a:ext cx="12192000" cy="657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55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0" name="Text Box5220"/>
          <p:cNvSpPr txBox="1"/>
          <p:nvPr/>
        </p:nvSpPr>
        <p:spPr>
          <a:xfrm>
            <a:off x="5027676" y="1835912"/>
            <a:ext cx="6074664" cy="376948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>
              <a:lnSpc>
                <a:spcPts val="0"/>
              </a:lnSpc>
            </a:pPr>
            <a:endParaRPr dirty="0"/>
          </a:p>
          <a:p>
            <a:pPr algn="l" rtl="0">
              <a:lnSpc>
                <a:spcPts val="3298"/>
              </a:lnSpc>
            </a:pP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Intrusion</a:t>
            </a:r>
            <a:r>
              <a:rPr lang="en-US" altLang="zh-CN" sz="2800" spc="3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Detection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(IDS)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vital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tool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cybersecurity.</a:t>
            </a:r>
            <a:r>
              <a:rPr lang="en-US" altLang="zh-CN" sz="2800" spc="3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It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unusual</a:t>
            </a:r>
            <a:r>
              <a:rPr lang="en-US" altLang="zh-CN" sz="2800" spc="4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activity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raises</a:t>
            </a:r>
            <a:r>
              <a:rPr lang="en-US" altLang="zh-CN" sz="2800" spc="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alarms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when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necessary.</a:t>
            </a:r>
            <a:r>
              <a:rPr lang="en-US" altLang="zh-CN" sz="2800" spc="2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Analysts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then</a:t>
            </a:r>
            <a:r>
              <a:rPr lang="en-US" altLang="zh-CN" sz="2800" spc="1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investigate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take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actions,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such</a:t>
            </a:r>
            <a:r>
              <a:rPr lang="en-US" altLang="zh-CN" sz="2800" spc="4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isolating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compromised</a:t>
            </a:r>
            <a:r>
              <a:rPr lang="en-US" altLang="zh-CN" sz="2800" spc="3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systems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or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blocking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unauthorized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access.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essence,</a:t>
            </a:r>
            <a:r>
              <a:rPr lang="en-US" altLang="zh-CN" sz="2800" spc="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IDS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plays</a:t>
            </a:r>
            <a:r>
              <a:rPr lang="en-US" altLang="zh-CN" sz="2800" spc="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crucial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role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safeguarding</a:t>
            </a:r>
            <a:r>
              <a:rPr lang="en-US" altLang="zh-CN" sz="2800" spc="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realm.</a:t>
            </a:r>
            <a:endParaRPr lang="en-US" altLang="zh-CN" sz="28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E41A11-2929-B459-908C-6BE4DD0A8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298"/>
            <a:ext cx="12192000" cy="657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50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0" name="Text Box5220"/>
          <p:cNvSpPr txBox="1"/>
          <p:nvPr/>
        </p:nvSpPr>
        <p:spPr>
          <a:xfrm>
            <a:off x="5027676" y="1835912"/>
            <a:ext cx="6074664" cy="376948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>
              <a:lnSpc>
                <a:spcPts val="0"/>
              </a:lnSpc>
            </a:pPr>
            <a:endParaRPr dirty="0"/>
          </a:p>
          <a:p>
            <a:pPr algn="l" rtl="0">
              <a:lnSpc>
                <a:spcPts val="3298"/>
              </a:lnSpc>
            </a:pP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Intrusion</a:t>
            </a:r>
            <a:r>
              <a:rPr lang="en-US" altLang="zh-CN" sz="2800" spc="3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Detection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(IDS)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vital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tool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cybersecurity.</a:t>
            </a:r>
            <a:r>
              <a:rPr lang="en-US" altLang="zh-CN" sz="2800" spc="3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It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unusual</a:t>
            </a:r>
            <a:r>
              <a:rPr lang="en-US" altLang="zh-CN" sz="2800" spc="4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activity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raises</a:t>
            </a:r>
            <a:r>
              <a:rPr lang="en-US" altLang="zh-CN" sz="2800" spc="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alarms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when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necessary.</a:t>
            </a:r>
            <a:r>
              <a:rPr lang="en-US" altLang="zh-CN" sz="2800" spc="2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Analysts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then</a:t>
            </a:r>
            <a:r>
              <a:rPr lang="en-US" altLang="zh-CN" sz="2800" spc="1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investigate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take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actions,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such</a:t>
            </a:r>
            <a:r>
              <a:rPr lang="en-US" altLang="zh-CN" sz="2800" spc="4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isolating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compromised</a:t>
            </a:r>
            <a:r>
              <a:rPr lang="en-US" altLang="zh-CN" sz="2800" spc="3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systems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or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blocking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unauthorized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access.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essence,</a:t>
            </a:r>
            <a:r>
              <a:rPr lang="en-US" altLang="zh-CN" sz="2800" spc="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IDS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plays</a:t>
            </a:r>
            <a:r>
              <a:rPr lang="en-US" altLang="zh-CN" sz="2800" spc="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crucial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role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safeguarding</a:t>
            </a:r>
            <a:r>
              <a:rPr lang="en-US" altLang="zh-CN" sz="2800" spc="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realm.</a:t>
            </a:r>
            <a:endParaRPr lang="en-US" altLang="zh-CN" sz="2800" dirty="0"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5D5EFD-3BA1-43EA-758E-28BC172F7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76"/>
            <a:ext cx="12192000" cy="666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15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0" name="Text Box5220"/>
          <p:cNvSpPr txBox="1"/>
          <p:nvPr/>
        </p:nvSpPr>
        <p:spPr>
          <a:xfrm>
            <a:off x="5027676" y="1835912"/>
            <a:ext cx="6074664" cy="376948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>
              <a:lnSpc>
                <a:spcPts val="0"/>
              </a:lnSpc>
            </a:pPr>
            <a:endParaRPr dirty="0"/>
          </a:p>
          <a:p>
            <a:pPr algn="l" rtl="0">
              <a:lnSpc>
                <a:spcPts val="3298"/>
              </a:lnSpc>
            </a:pP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Intrusion</a:t>
            </a:r>
            <a:r>
              <a:rPr lang="en-US" altLang="zh-CN" sz="2800" spc="3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Detection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(IDS)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vital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tool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cybersecurity.</a:t>
            </a:r>
            <a:r>
              <a:rPr lang="en-US" altLang="zh-CN" sz="2800" spc="3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It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unusual</a:t>
            </a:r>
            <a:r>
              <a:rPr lang="en-US" altLang="zh-CN" sz="2800" spc="4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activity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raises</a:t>
            </a:r>
            <a:r>
              <a:rPr lang="en-US" altLang="zh-CN" sz="2800" spc="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alarms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when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necessary.</a:t>
            </a:r>
            <a:r>
              <a:rPr lang="en-US" altLang="zh-CN" sz="2800" spc="2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Analysts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then</a:t>
            </a:r>
            <a:r>
              <a:rPr lang="en-US" altLang="zh-CN" sz="2800" spc="1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investigate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take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actions,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such</a:t>
            </a:r>
            <a:r>
              <a:rPr lang="en-US" altLang="zh-CN" sz="2800" spc="4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isolating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compromised</a:t>
            </a:r>
            <a:r>
              <a:rPr lang="en-US" altLang="zh-CN" sz="2800" spc="3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systems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or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blocking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unauthorized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access.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essence,</a:t>
            </a:r>
            <a:r>
              <a:rPr lang="en-US" altLang="zh-CN" sz="2800" spc="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IDS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plays</a:t>
            </a:r>
            <a:r>
              <a:rPr lang="en-US" altLang="zh-CN" sz="2800" spc="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crucial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role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safeguarding</a:t>
            </a:r>
            <a:r>
              <a:rPr lang="en-US" altLang="zh-CN" sz="2800" spc="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realm.</a:t>
            </a:r>
            <a:endParaRPr lang="en-US" altLang="zh-CN" sz="28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2F3982-E116-B2E6-B1BB-66ADEA986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140"/>
            <a:ext cx="12192000" cy="659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23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0" name="Text Box5220"/>
          <p:cNvSpPr txBox="1"/>
          <p:nvPr/>
        </p:nvSpPr>
        <p:spPr>
          <a:xfrm>
            <a:off x="5027676" y="1835912"/>
            <a:ext cx="6074664" cy="376948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>
              <a:lnSpc>
                <a:spcPts val="0"/>
              </a:lnSpc>
            </a:pPr>
            <a:endParaRPr dirty="0"/>
          </a:p>
          <a:p>
            <a:pPr algn="l" rtl="0">
              <a:lnSpc>
                <a:spcPts val="3298"/>
              </a:lnSpc>
            </a:pP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Intrusion</a:t>
            </a:r>
            <a:r>
              <a:rPr lang="en-US" altLang="zh-CN" sz="2800" spc="3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Detection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(IDS)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vital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tool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cybersecurity.</a:t>
            </a:r>
            <a:r>
              <a:rPr lang="en-US" altLang="zh-CN" sz="2800" spc="3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It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unusual</a:t>
            </a:r>
            <a:r>
              <a:rPr lang="en-US" altLang="zh-CN" sz="2800" spc="4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activity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raises</a:t>
            </a:r>
            <a:r>
              <a:rPr lang="en-US" altLang="zh-CN" sz="2800" spc="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alarms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when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necessary.</a:t>
            </a:r>
            <a:r>
              <a:rPr lang="en-US" altLang="zh-CN" sz="2800" spc="2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Analysts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then</a:t>
            </a:r>
            <a:r>
              <a:rPr lang="en-US" altLang="zh-CN" sz="2800" spc="1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investigate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take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actions,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such</a:t>
            </a:r>
            <a:r>
              <a:rPr lang="en-US" altLang="zh-CN" sz="2800" spc="4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isolating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compromised</a:t>
            </a:r>
            <a:r>
              <a:rPr lang="en-US" altLang="zh-CN" sz="2800" spc="3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systems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or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blocking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unauthorized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access.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essence,</a:t>
            </a:r>
            <a:r>
              <a:rPr lang="en-US" altLang="zh-CN" sz="2800" spc="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IDS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plays</a:t>
            </a:r>
            <a:r>
              <a:rPr lang="en-US" altLang="zh-CN" sz="2800" spc="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crucial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role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safeguarding</a:t>
            </a:r>
            <a:r>
              <a:rPr lang="en-US" altLang="zh-CN" sz="2800" spc="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realm.</a:t>
            </a:r>
            <a:endParaRPr lang="en-US" altLang="zh-CN" sz="2800" dirty="0"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DD1643-2A1C-D694-9795-0CD70271A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557"/>
            <a:ext cx="12192000" cy="663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88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0" name="Text Box5220"/>
          <p:cNvSpPr txBox="1"/>
          <p:nvPr/>
        </p:nvSpPr>
        <p:spPr>
          <a:xfrm>
            <a:off x="5027676" y="1835912"/>
            <a:ext cx="6074664" cy="376948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>
              <a:lnSpc>
                <a:spcPts val="0"/>
              </a:lnSpc>
            </a:pPr>
            <a:endParaRPr dirty="0"/>
          </a:p>
          <a:p>
            <a:pPr algn="l" rtl="0">
              <a:lnSpc>
                <a:spcPts val="3298"/>
              </a:lnSpc>
            </a:pP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Intrusion</a:t>
            </a:r>
            <a:r>
              <a:rPr lang="en-US" altLang="zh-CN" sz="2800" spc="3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Detection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(IDS)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vital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tool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cybersecurity.</a:t>
            </a:r>
            <a:r>
              <a:rPr lang="en-US" altLang="zh-CN" sz="2800" spc="3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It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unusual</a:t>
            </a:r>
            <a:r>
              <a:rPr lang="en-US" altLang="zh-CN" sz="2800" spc="4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activity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raises</a:t>
            </a:r>
            <a:r>
              <a:rPr lang="en-US" altLang="zh-CN" sz="2800" spc="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alarms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when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necessary.</a:t>
            </a:r>
            <a:r>
              <a:rPr lang="en-US" altLang="zh-CN" sz="2800" spc="2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Analysts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then</a:t>
            </a:r>
            <a:r>
              <a:rPr lang="en-US" altLang="zh-CN" sz="2800" spc="1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investigate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take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actions,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such</a:t>
            </a:r>
            <a:r>
              <a:rPr lang="en-US" altLang="zh-CN" sz="2800" spc="4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isolating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compromised</a:t>
            </a:r>
            <a:r>
              <a:rPr lang="en-US" altLang="zh-CN" sz="2800" spc="3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systems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or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blocking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unauthorized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access.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essence,</a:t>
            </a:r>
            <a:r>
              <a:rPr lang="en-US" altLang="zh-CN" sz="2800" spc="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IDS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plays</a:t>
            </a:r>
            <a:r>
              <a:rPr lang="en-US" altLang="zh-CN" sz="2800" spc="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crucial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role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safeguarding</a:t>
            </a:r>
            <a:r>
              <a:rPr lang="en-US" altLang="zh-CN" sz="2800" spc="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realm.</a:t>
            </a:r>
            <a:endParaRPr lang="en-US" altLang="zh-CN" sz="28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DAF4F-DE5A-54A6-1549-228CF99BE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052"/>
            <a:ext cx="12192000" cy="658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12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0" name="Text Box5220"/>
          <p:cNvSpPr txBox="1"/>
          <p:nvPr/>
        </p:nvSpPr>
        <p:spPr>
          <a:xfrm>
            <a:off x="5027676" y="1835912"/>
            <a:ext cx="6074664" cy="376948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>
              <a:lnSpc>
                <a:spcPts val="0"/>
              </a:lnSpc>
            </a:pPr>
            <a:endParaRPr dirty="0"/>
          </a:p>
          <a:p>
            <a:pPr algn="l" rtl="0">
              <a:lnSpc>
                <a:spcPts val="3298"/>
              </a:lnSpc>
            </a:pP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Intrusion</a:t>
            </a:r>
            <a:r>
              <a:rPr lang="en-US" altLang="zh-CN" sz="2800" spc="3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Detection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(IDS)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vital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tool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cybersecurity.</a:t>
            </a:r>
            <a:r>
              <a:rPr lang="en-US" altLang="zh-CN" sz="2800" spc="3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It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unusual</a:t>
            </a:r>
            <a:r>
              <a:rPr lang="en-US" altLang="zh-CN" sz="2800" spc="4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activity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raises</a:t>
            </a:r>
            <a:r>
              <a:rPr lang="en-US" altLang="zh-CN" sz="2800" spc="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alarms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when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necessary.</a:t>
            </a:r>
            <a:r>
              <a:rPr lang="en-US" altLang="zh-CN" sz="2800" spc="2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Analysts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then</a:t>
            </a:r>
            <a:r>
              <a:rPr lang="en-US" altLang="zh-CN" sz="2800" spc="1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investigate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take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actions,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such</a:t>
            </a:r>
            <a:r>
              <a:rPr lang="en-US" altLang="zh-CN" sz="2800" spc="4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isolating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compromised</a:t>
            </a:r>
            <a:r>
              <a:rPr lang="en-US" altLang="zh-CN" sz="2800" spc="3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systems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or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blocking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unauthorized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access.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essence,</a:t>
            </a:r>
            <a:r>
              <a:rPr lang="en-US" altLang="zh-CN" sz="2800" spc="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IDS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plays</a:t>
            </a:r>
            <a:r>
              <a:rPr lang="en-US" altLang="zh-CN" sz="2800" spc="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crucial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role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safeguarding</a:t>
            </a:r>
            <a:r>
              <a:rPr lang="en-US" altLang="zh-CN" sz="2800" spc="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realm.</a:t>
            </a:r>
            <a:endParaRPr lang="en-US" altLang="zh-CN" sz="2800" dirty="0"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B404AA-C150-8A8F-DEAD-FF7A2F126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87"/>
            <a:ext cx="12192000" cy="659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79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0" name="Text Box5220"/>
          <p:cNvSpPr txBox="1"/>
          <p:nvPr/>
        </p:nvSpPr>
        <p:spPr>
          <a:xfrm>
            <a:off x="5027676" y="1835912"/>
            <a:ext cx="6074664" cy="376948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>
              <a:lnSpc>
                <a:spcPts val="0"/>
              </a:lnSpc>
            </a:pPr>
            <a:endParaRPr dirty="0"/>
          </a:p>
          <a:p>
            <a:pPr algn="l" rtl="0">
              <a:lnSpc>
                <a:spcPts val="3298"/>
              </a:lnSpc>
            </a:pP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Intrusion</a:t>
            </a:r>
            <a:r>
              <a:rPr lang="en-US" altLang="zh-CN" sz="2800" spc="3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Detection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(IDS)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vital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tool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cybersecurity.</a:t>
            </a:r>
            <a:r>
              <a:rPr lang="en-US" altLang="zh-CN" sz="2800" spc="3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It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unusual</a:t>
            </a:r>
            <a:r>
              <a:rPr lang="en-US" altLang="zh-CN" sz="2800" spc="4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activity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raises</a:t>
            </a:r>
            <a:r>
              <a:rPr lang="en-US" altLang="zh-CN" sz="2800" spc="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alarms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when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necessary.</a:t>
            </a:r>
            <a:r>
              <a:rPr lang="en-US" altLang="zh-CN" sz="2800" spc="2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Analysts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then</a:t>
            </a:r>
            <a:r>
              <a:rPr lang="en-US" altLang="zh-CN" sz="2800" spc="1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investigate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take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actions,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such</a:t>
            </a:r>
            <a:r>
              <a:rPr lang="en-US" altLang="zh-CN" sz="2800" spc="4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isolating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compromised</a:t>
            </a:r>
            <a:r>
              <a:rPr lang="en-US" altLang="zh-CN" sz="2800" spc="3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systems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or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blocking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unauthorized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access.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essence,</a:t>
            </a:r>
            <a:r>
              <a:rPr lang="en-US" altLang="zh-CN" sz="2800" spc="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IDS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plays</a:t>
            </a:r>
            <a:r>
              <a:rPr lang="en-US" altLang="zh-CN" sz="2800" spc="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crucial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role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safeguarding</a:t>
            </a:r>
            <a:r>
              <a:rPr lang="en-US" altLang="zh-CN" sz="2800" spc="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realm.</a:t>
            </a:r>
            <a:endParaRPr lang="en-US" altLang="zh-CN" sz="28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A30833-0EA2-2953-1029-6B2EFF932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572"/>
            <a:ext cx="12192000" cy="656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45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0" name="Text Box5220"/>
          <p:cNvSpPr txBox="1"/>
          <p:nvPr/>
        </p:nvSpPr>
        <p:spPr>
          <a:xfrm>
            <a:off x="5027676" y="1835912"/>
            <a:ext cx="6074664" cy="376948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>
              <a:lnSpc>
                <a:spcPts val="0"/>
              </a:lnSpc>
            </a:pPr>
            <a:endParaRPr dirty="0"/>
          </a:p>
          <a:p>
            <a:pPr algn="l" rtl="0">
              <a:lnSpc>
                <a:spcPts val="3298"/>
              </a:lnSpc>
            </a:pP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Intrusion</a:t>
            </a:r>
            <a:r>
              <a:rPr lang="en-US" altLang="zh-CN" sz="2800" spc="3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Detection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(IDS)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vital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tool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cybersecurity.</a:t>
            </a:r>
            <a:r>
              <a:rPr lang="en-US" altLang="zh-CN" sz="2800" spc="3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It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unusual</a:t>
            </a:r>
            <a:r>
              <a:rPr lang="en-US" altLang="zh-CN" sz="2800" spc="4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activity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raises</a:t>
            </a:r>
            <a:r>
              <a:rPr lang="en-US" altLang="zh-CN" sz="2800" spc="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alarms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when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necessary.</a:t>
            </a:r>
            <a:r>
              <a:rPr lang="en-US" altLang="zh-CN" sz="2800" spc="2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Analysts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then</a:t>
            </a:r>
            <a:r>
              <a:rPr lang="en-US" altLang="zh-CN" sz="2800" spc="1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investigate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take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actions,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such</a:t>
            </a:r>
            <a:r>
              <a:rPr lang="en-US" altLang="zh-CN" sz="2800" spc="4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isolating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compromised</a:t>
            </a:r>
            <a:r>
              <a:rPr lang="en-US" altLang="zh-CN" sz="2800" spc="3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systems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or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blocking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unauthorized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access.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essence,</a:t>
            </a:r>
            <a:r>
              <a:rPr lang="en-US" altLang="zh-CN" sz="2800" spc="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IDS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plays</a:t>
            </a:r>
            <a:r>
              <a:rPr lang="en-US" altLang="zh-CN" sz="2800" spc="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crucial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role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safeguarding</a:t>
            </a:r>
            <a:r>
              <a:rPr lang="en-US" altLang="zh-CN" sz="2800" spc="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realm.</a:t>
            </a:r>
            <a:endParaRPr lang="en-US" altLang="zh-CN" sz="2800" dirty="0"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95D57D-93D8-63F9-D540-43DA15668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172"/>
            <a:ext cx="12192000" cy="652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78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0" name="Text Box5220"/>
          <p:cNvSpPr txBox="1"/>
          <p:nvPr/>
        </p:nvSpPr>
        <p:spPr>
          <a:xfrm>
            <a:off x="5027676" y="1835912"/>
            <a:ext cx="6074664" cy="376948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>
              <a:lnSpc>
                <a:spcPts val="0"/>
              </a:lnSpc>
            </a:pPr>
            <a:endParaRPr dirty="0"/>
          </a:p>
          <a:p>
            <a:pPr algn="l" rtl="0">
              <a:lnSpc>
                <a:spcPts val="3298"/>
              </a:lnSpc>
            </a:pP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Intrusion</a:t>
            </a:r>
            <a:r>
              <a:rPr lang="en-US" altLang="zh-CN" sz="2800" spc="3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Detection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(IDS)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vital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tool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cybersecurity.</a:t>
            </a:r>
            <a:r>
              <a:rPr lang="en-US" altLang="zh-CN" sz="2800" spc="3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It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detects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unusual</a:t>
            </a:r>
            <a:r>
              <a:rPr lang="en-US" altLang="zh-CN" sz="2800" spc="4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activity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raises</a:t>
            </a:r>
            <a:r>
              <a:rPr lang="en-US" altLang="zh-CN" sz="2800" spc="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alarms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when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necessary.</a:t>
            </a:r>
            <a:r>
              <a:rPr lang="en-US" altLang="zh-CN" sz="2800" spc="2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Analysts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then</a:t>
            </a:r>
            <a:r>
              <a:rPr lang="en-US" altLang="zh-CN" sz="2800" spc="1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investigate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and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take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actions,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such</a:t>
            </a:r>
            <a:r>
              <a:rPr lang="en-US" altLang="zh-CN" sz="2800" spc="4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as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6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isolating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compromised</a:t>
            </a:r>
            <a:r>
              <a:rPr lang="en-US" altLang="zh-CN" sz="2800" spc="3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systems</a:t>
            </a:r>
            <a:r>
              <a:rPr lang="en-US" altLang="zh-CN" sz="2800" spc="2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or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4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blocking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unauthorized</a:t>
            </a:r>
            <a:r>
              <a:rPr lang="en-US" altLang="zh-CN" sz="2800" spc="3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access.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essence,</a:t>
            </a:r>
            <a:r>
              <a:rPr lang="en-US" altLang="zh-CN" sz="2800" spc="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an</a:t>
            </a:r>
            <a:r>
              <a:rPr lang="en-US" altLang="zh-CN" sz="2800" spc="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IDS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plays</a:t>
            </a:r>
            <a:r>
              <a:rPr lang="en-US" altLang="zh-CN" sz="2800" spc="8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crucial</a:t>
            </a:r>
            <a:r>
              <a:rPr lang="en-US" altLang="zh-CN" sz="2800" spc="1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role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sz="28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1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safeguarding</a:t>
            </a:r>
            <a:r>
              <a:rPr lang="en-US" altLang="zh-CN" sz="2800" spc="15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2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</a:t>
            </a:r>
            <a:r>
              <a:rPr lang="en-US" altLang="zh-CN" sz="2800" spc="633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9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digital</a:t>
            </a:r>
            <a:r>
              <a:rPr lang="en-US" altLang="zh-CN" sz="2800" spc="1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800" spc="-7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realm.</a:t>
            </a:r>
            <a:endParaRPr lang="en-US" altLang="zh-CN" sz="28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6D9E0B-6A57-84BE-D560-1BD4594E2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4"/>
            <a:ext cx="12192000" cy="684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54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812</Words>
  <Application>Microsoft Office PowerPoint</Application>
  <PresentationFormat>Widescreen</PresentationFormat>
  <Paragraphs>42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ws</dc:creator>
  <cp:lastModifiedBy>Alireza Nk</cp:lastModifiedBy>
  <cp:revision>31</cp:revision>
  <dcterms:created xsi:type="dcterms:W3CDTF">2017-10-23T09:06:44Z</dcterms:created>
  <dcterms:modified xsi:type="dcterms:W3CDTF">2026-02-12T10:21:44Z</dcterms:modified>
</cp:coreProperties>
</file>