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250" autoAdjust="0"/>
  </p:normalViewPr>
  <p:slideViewPr>
    <p:cSldViewPr>
      <p:cViewPr varScale="1">
        <p:scale>
          <a:sx n="55" d="100"/>
          <a:sy n="55" d="100"/>
        </p:scale>
        <p:origin x="1473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0C000-546C-4DAE-A927-73056EF8053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24F7-6B11-4720-B85F-D1D966C2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9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7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4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9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1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9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B24F7-6B11-4720-B85F-D1D966C25C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7.jpg"/><Relationship Id="rId3" Type="http://schemas.openxmlformats.org/officeDocument/2006/relationships/image" Target="../media/image15.jpg"/><Relationship Id="rId7" Type="http://schemas.openxmlformats.org/officeDocument/2006/relationships/image" Target="../media/image14.jp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5.jpg"/><Relationship Id="rId5" Type="http://schemas.openxmlformats.org/officeDocument/2006/relationships/image" Target="../media/image12.jpg"/><Relationship Id="rId10" Type="http://schemas.openxmlformats.org/officeDocument/2006/relationships/image" Target="../media/image4.jpg"/><Relationship Id="rId4" Type="http://schemas.openxmlformats.org/officeDocument/2006/relationships/image" Target="../media/image11.jpg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g"/><Relationship Id="rId3" Type="http://schemas.openxmlformats.org/officeDocument/2006/relationships/image" Target="../media/image16.jpg"/><Relationship Id="rId7" Type="http://schemas.openxmlformats.org/officeDocument/2006/relationships/image" Target="../media/image14.jp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6.jpg"/><Relationship Id="rId5" Type="http://schemas.openxmlformats.org/officeDocument/2006/relationships/image" Target="../media/image12.jpg"/><Relationship Id="rId10" Type="http://schemas.openxmlformats.org/officeDocument/2006/relationships/image" Target="../media/image5.jpg"/><Relationship Id="rId4" Type="http://schemas.openxmlformats.org/officeDocument/2006/relationships/image" Target="../media/image11.jp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4" name="Image47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724"/>
          </a:xfrm>
          <a:prstGeom prst="rect">
            <a:avLst/>
          </a:prstGeom>
          <a:noFill/>
        </p:spPr>
      </p:pic>
      <p:pic>
        <p:nvPicPr>
          <p:cNvPr id="4705" name="Image47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99"/>
            <a:ext cx="3901440" cy="6832600"/>
          </a:xfrm>
          <a:prstGeom prst="rect">
            <a:avLst/>
          </a:prstGeom>
          <a:noFill/>
        </p:spPr>
      </p:pic>
      <p:sp>
        <p:nvSpPr>
          <p:cNvPr id="4706" name="Text Box4706"/>
          <p:cNvSpPr txBox="1"/>
          <p:nvPr/>
        </p:nvSpPr>
        <p:spPr>
          <a:xfrm>
            <a:off x="91440" y="2481479"/>
            <a:ext cx="2112996" cy="609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2"/>
              </a:lnSpc>
            </a:pPr>
            <a:r>
              <a:rPr lang="en-US" altLang="zh-CN" sz="4800" b="1" spc="-3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Network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707" name="Text Box4707"/>
          <p:cNvSpPr txBox="1"/>
          <p:nvPr/>
        </p:nvSpPr>
        <p:spPr>
          <a:xfrm>
            <a:off x="91440" y="3140329"/>
            <a:ext cx="2936139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-4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Discovery</a:t>
            </a:r>
            <a:r>
              <a:rPr lang="en-US" altLang="zh-CN" sz="4800" b="1" spc="-94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800" b="1" spc="29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in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708" name="Text Box4708"/>
          <p:cNvSpPr txBox="1"/>
          <p:nvPr/>
        </p:nvSpPr>
        <p:spPr>
          <a:xfrm>
            <a:off x="91440" y="3798697"/>
            <a:ext cx="3323235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-6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Cybersecurity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2" name="Path489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893" name="Image48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793" y="2046732"/>
            <a:ext cx="3288793" cy="3835908"/>
          </a:xfrm>
          <a:prstGeom prst="rect">
            <a:avLst/>
          </a:prstGeom>
          <a:noFill/>
        </p:spPr>
      </p:pic>
      <p:grpSp>
        <p:nvGrpSpPr>
          <p:cNvPr id="4894" name="Group4894"/>
          <p:cNvGrpSpPr/>
          <p:nvPr/>
        </p:nvGrpSpPr>
        <p:grpSpPr>
          <a:xfrm>
            <a:off x="1068324" y="580644"/>
            <a:ext cx="812292" cy="812292"/>
            <a:chOff x="1068324" y="580644"/>
            <a:chExt cx="812292" cy="812292"/>
          </a:xfrm>
        </p:grpSpPr>
        <p:sp>
          <p:nvSpPr>
            <p:cNvPr id="4895" name="Path4895"/>
            <p:cNvSpPr/>
            <p:nvPr/>
          </p:nvSpPr>
          <p:spPr>
            <a:xfrm>
              <a:off x="1068324" y="580644"/>
              <a:ext cx="812292" cy="812292"/>
            </a:xfrm>
            <a:custGeom>
              <a:avLst/>
              <a:gdLst/>
              <a:ahLst/>
              <a:cxnLst/>
              <a:rect l="l" t="t" r="r" b="b"/>
              <a:pathLst>
                <a:path w="812292" h="812292">
                  <a:moveTo>
                    <a:pt x="0" y="406146"/>
                  </a:moveTo>
                  <a:cubicBezTo>
                    <a:pt x="0" y="181864"/>
                    <a:pt x="181839" y="0"/>
                    <a:pt x="406146" y="0"/>
                  </a:cubicBezTo>
                  <a:cubicBezTo>
                    <a:pt x="630428" y="0"/>
                    <a:pt x="812292" y="181864"/>
                    <a:pt x="812292" y="406146"/>
                  </a:cubicBezTo>
                  <a:cubicBezTo>
                    <a:pt x="812292" y="630428"/>
                    <a:pt x="630428" y="812292"/>
                    <a:pt x="406146" y="812292"/>
                  </a:cubicBezTo>
                  <a:cubicBezTo>
                    <a:pt x="181839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96" name="Path4896"/>
            <p:cNvSpPr/>
            <p:nvPr/>
          </p:nvSpPr>
          <p:spPr>
            <a:xfrm>
              <a:off x="1167702" y="1095248"/>
              <a:ext cx="613473" cy="258191"/>
            </a:xfrm>
            <a:custGeom>
              <a:avLst/>
              <a:gdLst/>
              <a:ahLst/>
              <a:cxnLst/>
              <a:rect l="l" t="t" r="r" b="b"/>
              <a:pathLst>
                <a:path w="613473" h="258191">
                  <a:moveTo>
                    <a:pt x="613474" y="0"/>
                  </a:moveTo>
                  <a:cubicBezTo>
                    <a:pt x="553656" y="169418"/>
                    <a:pt x="367729" y="258191"/>
                    <a:pt x="198310" y="198247"/>
                  </a:cubicBezTo>
                  <a:cubicBezTo>
                    <a:pt x="105600" y="165608"/>
                    <a:pt x="32766" y="92710"/>
                    <a:pt x="0" y="0"/>
                  </a:cubicBezTo>
                  <a:lnTo>
                    <a:pt x="613474" y="0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97" name="Path4897"/>
            <p:cNvSpPr/>
            <p:nvPr/>
          </p:nvSpPr>
          <p:spPr>
            <a:xfrm>
              <a:off x="1149743" y="1079044"/>
              <a:ext cx="647636" cy="274395"/>
            </a:xfrm>
            <a:custGeom>
              <a:avLst/>
              <a:gdLst/>
              <a:ahLst/>
              <a:cxnLst/>
              <a:rect l="l" t="t" r="r" b="b"/>
              <a:pathLst>
                <a:path w="647636" h="274395">
                  <a:moveTo>
                    <a:pt x="631432" y="16204"/>
                  </a:moveTo>
                  <a:cubicBezTo>
                    <a:pt x="571615" y="185622"/>
                    <a:pt x="385687" y="274395"/>
                    <a:pt x="216269" y="214451"/>
                  </a:cubicBezTo>
                  <a:cubicBezTo>
                    <a:pt x="123559" y="181812"/>
                    <a:pt x="50724" y="108914"/>
                    <a:pt x="17958" y="16204"/>
                  </a:cubicBezTo>
                  <a:lnTo>
                    <a:pt x="631432" y="1620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898" name="Group4898"/>
          <p:cNvGrpSpPr/>
          <p:nvPr/>
        </p:nvGrpSpPr>
        <p:grpSpPr>
          <a:xfrm>
            <a:off x="4626864" y="580644"/>
            <a:ext cx="813816" cy="812292"/>
            <a:chOff x="4626864" y="580644"/>
            <a:chExt cx="813816" cy="812292"/>
          </a:xfrm>
        </p:grpSpPr>
        <p:sp>
          <p:nvSpPr>
            <p:cNvPr id="4899" name="Path4899"/>
            <p:cNvSpPr/>
            <p:nvPr/>
          </p:nvSpPr>
          <p:spPr>
            <a:xfrm>
              <a:off x="4626864" y="580644"/>
              <a:ext cx="813816" cy="812292"/>
            </a:xfrm>
            <a:custGeom>
              <a:avLst/>
              <a:gdLst/>
              <a:ahLst/>
              <a:cxnLst/>
              <a:rect l="l" t="t" r="r" b="b"/>
              <a:pathLst>
                <a:path w="813816" h="812292">
                  <a:moveTo>
                    <a:pt x="0" y="406146"/>
                  </a:moveTo>
                  <a:cubicBezTo>
                    <a:pt x="0" y="181864"/>
                    <a:pt x="182118" y="0"/>
                    <a:pt x="406908" y="0"/>
                  </a:cubicBezTo>
                  <a:cubicBezTo>
                    <a:pt x="631698" y="0"/>
                    <a:pt x="813816" y="181864"/>
                    <a:pt x="813816" y="406146"/>
                  </a:cubicBezTo>
                  <a:cubicBezTo>
                    <a:pt x="813816" y="630428"/>
                    <a:pt x="631698" y="812292"/>
                    <a:pt x="406908" y="812292"/>
                  </a:cubicBezTo>
                  <a:cubicBezTo>
                    <a:pt x="182118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00" name="Path4900"/>
            <p:cNvSpPr/>
            <p:nvPr/>
          </p:nvSpPr>
          <p:spPr>
            <a:xfrm>
              <a:off x="4701413" y="878332"/>
              <a:ext cx="698246" cy="475107"/>
            </a:xfrm>
            <a:custGeom>
              <a:avLst/>
              <a:gdLst/>
              <a:ahLst/>
              <a:cxnLst/>
              <a:rect l="l" t="t" r="r" b="b"/>
              <a:pathLst>
                <a:path w="698246" h="475107">
                  <a:moveTo>
                    <a:pt x="638302" y="0"/>
                  </a:moveTo>
                  <a:cubicBezTo>
                    <a:pt x="698246" y="169418"/>
                    <a:pt x="609473" y="355346"/>
                    <a:pt x="440055" y="415163"/>
                  </a:cubicBezTo>
                  <a:cubicBezTo>
                    <a:pt x="270637" y="475107"/>
                    <a:pt x="84709" y="386334"/>
                    <a:pt x="24892" y="216916"/>
                  </a:cubicBezTo>
                  <a:cubicBezTo>
                    <a:pt x="0" y="146685"/>
                    <a:pt x="0" y="70231"/>
                    <a:pt x="24892" y="0"/>
                  </a:cubicBezTo>
                  <a:lnTo>
                    <a:pt x="638302" y="0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01" name="Path4901"/>
            <p:cNvSpPr/>
            <p:nvPr/>
          </p:nvSpPr>
          <p:spPr>
            <a:xfrm>
              <a:off x="4685200" y="862123"/>
              <a:ext cx="714459" cy="507525"/>
            </a:xfrm>
            <a:custGeom>
              <a:avLst/>
              <a:gdLst/>
              <a:ahLst/>
              <a:cxnLst/>
              <a:rect l="l" t="t" r="r" b="b"/>
              <a:pathLst>
                <a:path w="714459" h="507525">
                  <a:moveTo>
                    <a:pt x="654515" y="16209"/>
                  </a:moveTo>
                  <a:cubicBezTo>
                    <a:pt x="714459" y="185627"/>
                    <a:pt x="625686" y="371555"/>
                    <a:pt x="456268" y="431372"/>
                  </a:cubicBezTo>
                  <a:cubicBezTo>
                    <a:pt x="286850" y="491316"/>
                    <a:pt x="100922" y="402543"/>
                    <a:pt x="41105" y="233125"/>
                  </a:cubicBezTo>
                  <a:cubicBezTo>
                    <a:pt x="16213" y="162894"/>
                    <a:pt x="16213" y="86440"/>
                    <a:pt x="41105" y="16209"/>
                  </a:cubicBezTo>
                  <a:lnTo>
                    <a:pt x="654515" y="16209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902" name="Group4902"/>
          <p:cNvGrpSpPr/>
          <p:nvPr/>
        </p:nvGrpSpPr>
        <p:grpSpPr>
          <a:xfrm>
            <a:off x="8185404" y="580644"/>
            <a:ext cx="813816" cy="812292"/>
            <a:chOff x="8185404" y="580644"/>
            <a:chExt cx="813816" cy="812292"/>
          </a:xfrm>
        </p:grpSpPr>
        <p:sp>
          <p:nvSpPr>
            <p:cNvPr id="4903" name="Path4903"/>
            <p:cNvSpPr/>
            <p:nvPr/>
          </p:nvSpPr>
          <p:spPr>
            <a:xfrm>
              <a:off x="8185404" y="580644"/>
              <a:ext cx="813816" cy="812292"/>
            </a:xfrm>
            <a:custGeom>
              <a:avLst/>
              <a:gdLst/>
              <a:ahLst/>
              <a:cxnLst/>
              <a:rect l="l" t="t" r="r" b="b"/>
              <a:pathLst>
                <a:path w="813816" h="812292">
                  <a:moveTo>
                    <a:pt x="0" y="406146"/>
                  </a:moveTo>
                  <a:cubicBezTo>
                    <a:pt x="0" y="181864"/>
                    <a:pt x="182118" y="0"/>
                    <a:pt x="406908" y="0"/>
                  </a:cubicBezTo>
                  <a:cubicBezTo>
                    <a:pt x="631698" y="0"/>
                    <a:pt x="813815" y="181864"/>
                    <a:pt x="813815" y="406146"/>
                  </a:cubicBezTo>
                  <a:cubicBezTo>
                    <a:pt x="813815" y="630428"/>
                    <a:pt x="631698" y="812292"/>
                    <a:pt x="406908" y="812292"/>
                  </a:cubicBezTo>
                  <a:cubicBezTo>
                    <a:pt x="182118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04" name="Path4904"/>
            <p:cNvSpPr/>
            <p:nvPr/>
          </p:nvSpPr>
          <p:spPr>
            <a:xfrm>
              <a:off x="8266176" y="661416"/>
              <a:ext cx="650748" cy="650748"/>
            </a:xfrm>
            <a:custGeom>
              <a:avLst/>
              <a:gdLst/>
              <a:ahLst/>
              <a:cxnLst/>
              <a:rect l="l" t="t" r="r" b="b"/>
              <a:pathLst>
                <a:path w="650748" h="650748">
                  <a:moveTo>
                    <a:pt x="325374" y="0"/>
                  </a:moveTo>
                  <a:cubicBezTo>
                    <a:pt x="505078" y="0"/>
                    <a:pt x="650748" y="145669"/>
                    <a:pt x="650748" y="325374"/>
                  </a:cubicBezTo>
                  <a:cubicBezTo>
                    <a:pt x="650748" y="505079"/>
                    <a:pt x="505078" y="650748"/>
                    <a:pt x="325374" y="650748"/>
                  </a:cubicBezTo>
                  <a:cubicBezTo>
                    <a:pt x="145669" y="650748"/>
                    <a:pt x="0" y="505079"/>
                    <a:pt x="0" y="325374"/>
                  </a:cubicBezTo>
                  <a:cubicBezTo>
                    <a:pt x="0" y="145669"/>
                    <a:pt x="145669" y="0"/>
                    <a:pt x="325374" y="0"/>
                  </a:cubicBez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05" name="Path4905"/>
            <p:cNvSpPr/>
            <p:nvPr/>
          </p:nvSpPr>
          <p:spPr>
            <a:xfrm>
              <a:off x="8253476" y="648716"/>
              <a:ext cx="676148" cy="676148"/>
            </a:xfrm>
            <a:custGeom>
              <a:avLst/>
              <a:gdLst/>
              <a:ahLst/>
              <a:cxnLst/>
              <a:rect l="l" t="t" r="r" b="b"/>
              <a:pathLst>
                <a:path w="676148" h="676148">
                  <a:moveTo>
                    <a:pt x="338074" y="12700"/>
                  </a:moveTo>
                  <a:cubicBezTo>
                    <a:pt x="517778" y="12700"/>
                    <a:pt x="663448" y="158369"/>
                    <a:pt x="663448" y="338074"/>
                  </a:cubicBezTo>
                  <a:cubicBezTo>
                    <a:pt x="663448" y="517779"/>
                    <a:pt x="517778" y="663448"/>
                    <a:pt x="338074" y="663448"/>
                  </a:cubicBezTo>
                  <a:cubicBezTo>
                    <a:pt x="158369" y="663448"/>
                    <a:pt x="12700" y="517779"/>
                    <a:pt x="12700" y="338074"/>
                  </a:cubicBezTo>
                  <a:cubicBezTo>
                    <a:pt x="12700" y="158369"/>
                    <a:pt x="158369" y="12700"/>
                    <a:pt x="338074" y="12700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906" name="Text Box4906"/>
          <p:cNvSpPr txBox="1"/>
          <p:nvPr/>
        </p:nvSpPr>
        <p:spPr>
          <a:xfrm>
            <a:off x="2127250" y="930402"/>
            <a:ext cx="9382508" cy="3810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00"/>
              </a:lnSpc>
            </a:pPr>
            <a:r>
              <a:rPr lang="en-US" altLang="zh-CN" sz="3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Gaps</a:t>
            </a:r>
            <a:r>
              <a:rPr lang="en-US" altLang="zh-CN" sz="3000" spc="171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Full</a:t>
            </a:r>
            <a:r>
              <a:rPr lang="en-US" altLang="zh-CN" sz="3000" b="1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Coverage</a:t>
            </a:r>
            <a:r>
              <a:rPr lang="en-US" altLang="zh-CN" sz="3000" b="1" spc="1073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Failure</a:t>
            </a:r>
            <a:endParaRPr lang="en-US" altLang="zh-CN" sz="3000">
              <a:latin typeface="Calibri"/>
              <a:ea typeface="Calibri"/>
              <a:cs typeface="Calibri"/>
            </a:endParaRPr>
          </a:p>
        </p:txBody>
      </p:sp>
      <p:sp>
        <p:nvSpPr>
          <p:cNvPr id="4907" name="Text Box4907"/>
          <p:cNvSpPr txBox="1"/>
          <p:nvPr/>
        </p:nvSpPr>
        <p:spPr>
          <a:xfrm>
            <a:off x="1133856" y="2481732"/>
            <a:ext cx="6233274" cy="28460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735"/>
              </a:lnSpc>
            </a:pPr>
            <a:r>
              <a:rPr lang="en-US" altLang="zh-CN" sz="32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Striving</a:t>
            </a:r>
            <a:r>
              <a:rPr lang="en-US" altLang="zh-CN" sz="32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Full</a:t>
            </a:r>
            <a:r>
              <a:rPr lang="en-US" altLang="zh-CN" sz="32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3200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coverage</a:t>
            </a:r>
            <a:r>
              <a:rPr lang="en-US" altLang="zh-CN" sz="3200" spc="-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perpetual</a:t>
            </a:r>
            <a:r>
              <a:rPr lang="en-US" altLang="zh-CN" sz="32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goal.</a:t>
            </a:r>
            <a:r>
              <a:rPr lang="en-US" altLang="zh-CN" sz="32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Many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intrusion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detection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management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tools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rely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credentials</a:t>
            </a:r>
            <a:r>
              <a:rPr lang="en-US" altLang="zh-CN" sz="32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32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endpoint</a:t>
            </a:r>
            <a:r>
              <a:rPr lang="en-US" altLang="zh-CN" sz="32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agents,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leading</a:t>
            </a:r>
            <a:r>
              <a:rPr lang="en-US" altLang="zh-CN" sz="3200" spc="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complexities</a:t>
            </a:r>
            <a:r>
              <a:rPr lang="en-US" altLang="zh-CN" sz="32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potential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omissions</a:t>
            </a:r>
            <a:r>
              <a:rPr lang="en-US" altLang="zh-CN" sz="3200" spc="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unmanaged</a:t>
            </a:r>
            <a:r>
              <a:rPr lang="en-US" altLang="zh-CN" sz="3200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devices.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Path490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909" name="Image49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793" y="2046732"/>
            <a:ext cx="3288793" cy="3835908"/>
          </a:xfrm>
          <a:prstGeom prst="rect">
            <a:avLst/>
          </a:prstGeom>
          <a:noFill/>
        </p:spPr>
      </p:pic>
      <p:grpSp>
        <p:nvGrpSpPr>
          <p:cNvPr id="4910" name="Group4910"/>
          <p:cNvGrpSpPr/>
          <p:nvPr/>
        </p:nvGrpSpPr>
        <p:grpSpPr>
          <a:xfrm>
            <a:off x="1068324" y="580644"/>
            <a:ext cx="812292" cy="812292"/>
            <a:chOff x="1068324" y="580644"/>
            <a:chExt cx="812292" cy="812292"/>
          </a:xfrm>
        </p:grpSpPr>
        <p:sp>
          <p:nvSpPr>
            <p:cNvPr id="4911" name="Path4911"/>
            <p:cNvSpPr/>
            <p:nvPr/>
          </p:nvSpPr>
          <p:spPr>
            <a:xfrm>
              <a:off x="1068324" y="580644"/>
              <a:ext cx="812292" cy="812292"/>
            </a:xfrm>
            <a:custGeom>
              <a:avLst/>
              <a:gdLst/>
              <a:ahLst/>
              <a:cxnLst/>
              <a:rect l="l" t="t" r="r" b="b"/>
              <a:pathLst>
                <a:path w="812292" h="812292">
                  <a:moveTo>
                    <a:pt x="0" y="406146"/>
                  </a:moveTo>
                  <a:cubicBezTo>
                    <a:pt x="0" y="181864"/>
                    <a:pt x="181839" y="0"/>
                    <a:pt x="406146" y="0"/>
                  </a:cubicBezTo>
                  <a:cubicBezTo>
                    <a:pt x="630428" y="0"/>
                    <a:pt x="812292" y="181864"/>
                    <a:pt x="812292" y="406146"/>
                  </a:cubicBezTo>
                  <a:cubicBezTo>
                    <a:pt x="812292" y="630428"/>
                    <a:pt x="630428" y="812292"/>
                    <a:pt x="406146" y="812292"/>
                  </a:cubicBezTo>
                  <a:cubicBezTo>
                    <a:pt x="181839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12" name="Path4912"/>
            <p:cNvSpPr/>
            <p:nvPr/>
          </p:nvSpPr>
          <p:spPr>
            <a:xfrm>
              <a:off x="1167702" y="1095248"/>
              <a:ext cx="613473" cy="258191"/>
            </a:xfrm>
            <a:custGeom>
              <a:avLst/>
              <a:gdLst/>
              <a:ahLst/>
              <a:cxnLst/>
              <a:rect l="l" t="t" r="r" b="b"/>
              <a:pathLst>
                <a:path w="613473" h="258191">
                  <a:moveTo>
                    <a:pt x="613474" y="0"/>
                  </a:moveTo>
                  <a:cubicBezTo>
                    <a:pt x="553656" y="169418"/>
                    <a:pt x="367729" y="258191"/>
                    <a:pt x="198310" y="198247"/>
                  </a:cubicBezTo>
                  <a:cubicBezTo>
                    <a:pt x="105600" y="165608"/>
                    <a:pt x="32766" y="92710"/>
                    <a:pt x="0" y="0"/>
                  </a:cubicBezTo>
                  <a:lnTo>
                    <a:pt x="613474" y="0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13" name="Path4913"/>
            <p:cNvSpPr/>
            <p:nvPr/>
          </p:nvSpPr>
          <p:spPr>
            <a:xfrm>
              <a:off x="1149743" y="1079044"/>
              <a:ext cx="647636" cy="274395"/>
            </a:xfrm>
            <a:custGeom>
              <a:avLst/>
              <a:gdLst/>
              <a:ahLst/>
              <a:cxnLst/>
              <a:rect l="l" t="t" r="r" b="b"/>
              <a:pathLst>
                <a:path w="647636" h="274395">
                  <a:moveTo>
                    <a:pt x="631432" y="16204"/>
                  </a:moveTo>
                  <a:cubicBezTo>
                    <a:pt x="571615" y="185622"/>
                    <a:pt x="385687" y="274395"/>
                    <a:pt x="216269" y="214451"/>
                  </a:cubicBezTo>
                  <a:cubicBezTo>
                    <a:pt x="123559" y="181812"/>
                    <a:pt x="50724" y="108914"/>
                    <a:pt x="17958" y="16204"/>
                  </a:cubicBezTo>
                  <a:lnTo>
                    <a:pt x="631432" y="1620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914" name="Group4914"/>
          <p:cNvGrpSpPr/>
          <p:nvPr/>
        </p:nvGrpSpPr>
        <p:grpSpPr>
          <a:xfrm>
            <a:off x="4626864" y="580644"/>
            <a:ext cx="813816" cy="812292"/>
            <a:chOff x="4626864" y="580644"/>
            <a:chExt cx="813816" cy="812292"/>
          </a:xfrm>
        </p:grpSpPr>
        <p:sp>
          <p:nvSpPr>
            <p:cNvPr id="4915" name="Path4915"/>
            <p:cNvSpPr/>
            <p:nvPr/>
          </p:nvSpPr>
          <p:spPr>
            <a:xfrm>
              <a:off x="4626864" y="580644"/>
              <a:ext cx="813816" cy="812292"/>
            </a:xfrm>
            <a:custGeom>
              <a:avLst/>
              <a:gdLst/>
              <a:ahLst/>
              <a:cxnLst/>
              <a:rect l="l" t="t" r="r" b="b"/>
              <a:pathLst>
                <a:path w="813816" h="812292">
                  <a:moveTo>
                    <a:pt x="0" y="406146"/>
                  </a:moveTo>
                  <a:cubicBezTo>
                    <a:pt x="0" y="181864"/>
                    <a:pt x="182118" y="0"/>
                    <a:pt x="406908" y="0"/>
                  </a:cubicBezTo>
                  <a:cubicBezTo>
                    <a:pt x="631698" y="0"/>
                    <a:pt x="813816" y="181864"/>
                    <a:pt x="813816" y="406146"/>
                  </a:cubicBezTo>
                  <a:cubicBezTo>
                    <a:pt x="813816" y="630428"/>
                    <a:pt x="631698" y="812292"/>
                    <a:pt x="406908" y="812292"/>
                  </a:cubicBezTo>
                  <a:cubicBezTo>
                    <a:pt x="182118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16" name="Path4916"/>
            <p:cNvSpPr/>
            <p:nvPr/>
          </p:nvSpPr>
          <p:spPr>
            <a:xfrm>
              <a:off x="4701413" y="878332"/>
              <a:ext cx="698246" cy="475107"/>
            </a:xfrm>
            <a:custGeom>
              <a:avLst/>
              <a:gdLst/>
              <a:ahLst/>
              <a:cxnLst/>
              <a:rect l="l" t="t" r="r" b="b"/>
              <a:pathLst>
                <a:path w="698246" h="475107">
                  <a:moveTo>
                    <a:pt x="638302" y="0"/>
                  </a:moveTo>
                  <a:cubicBezTo>
                    <a:pt x="698246" y="169418"/>
                    <a:pt x="609473" y="355346"/>
                    <a:pt x="440055" y="415163"/>
                  </a:cubicBezTo>
                  <a:cubicBezTo>
                    <a:pt x="270637" y="475107"/>
                    <a:pt x="84709" y="386334"/>
                    <a:pt x="24892" y="216916"/>
                  </a:cubicBezTo>
                  <a:cubicBezTo>
                    <a:pt x="0" y="146685"/>
                    <a:pt x="0" y="70231"/>
                    <a:pt x="24892" y="0"/>
                  </a:cubicBezTo>
                  <a:lnTo>
                    <a:pt x="638302" y="0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17" name="Path4917"/>
            <p:cNvSpPr/>
            <p:nvPr/>
          </p:nvSpPr>
          <p:spPr>
            <a:xfrm>
              <a:off x="4685200" y="862123"/>
              <a:ext cx="714459" cy="507525"/>
            </a:xfrm>
            <a:custGeom>
              <a:avLst/>
              <a:gdLst/>
              <a:ahLst/>
              <a:cxnLst/>
              <a:rect l="l" t="t" r="r" b="b"/>
              <a:pathLst>
                <a:path w="714459" h="507525">
                  <a:moveTo>
                    <a:pt x="654515" y="16209"/>
                  </a:moveTo>
                  <a:cubicBezTo>
                    <a:pt x="714459" y="185627"/>
                    <a:pt x="625686" y="371555"/>
                    <a:pt x="456268" y="431372"/>
                  </a:cubicBezTo>
                  <a:cubicBezTo>
                    <a:pt x="286850" y="491316"/>
                    <a:pt x="100922" y="402543"/>
                    <a:pt x="41105" y="233125"/>
                  </a:cubicBezTo>
                  <a:cubicBezTo>
                    <a:pt x="16213" y="162894"/>
                    <a:pt x="16213" y="86440"/>
                    <a:pt x="41105" y="16209"/>
                  </a:cubicBezTo>
                  <a:lnTo>
                    <a:pt x="654515" y="16209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918" name="Group4918"/>
          <p:cNvGrpSpPr/>
          <p:nvPr/>
        </p:nvGrpSpPr>
        <p:grpSpPr>
          <a:xfrm>
            <a:off x="8185404" y="580644"/>
            <a:ext cx="813816" cy="812292"/>
            <a:chOff x="8185404" y="580644"/>
            <a:chExt cx="813816" cy="812292"/>
          </a:xfrm>
        </p:grpSpPr>
        <p:sp>
          <p:nvSpPr>
            <p:cNvPr id="4919" name="Path4919"/>
            <p:cNvSpPr/>
            <p:nvPr/>
          </p:nvSpPr>
          <p:spPr>
            <a:xfrm>
              <a:off x="8185404" y="580644"/>
              <a:ext cx="813816" cy="812292"/>
            </a:xfrm>
            <a:custGeom>
              <a:avLst/>
              <a:gdLst/>
              <a:ahLst/>
              <a:cxnLst/>
              <a:rect l="l" t="t" r="r" b="b"/>
              <a:pathLst>
                <a:path w="813816" h="812292">
                  <a:moveTo>
                    <a:pt x="0" y="406146"/>
                  </a:moveTo>
                  <a:cubicBezTo>
                    <a:pt x="0" y="181864"/>
                    <a:pt x="182118" y="0"/>
                    <a:pt x="406908" y="0"/>
                  </a:cubicBezTo>
                  <a:cubicBezTo>
                    <a:pt x="631698" y="0"/>
                    <a:pt x="813815" y="181864"/>
                    <a:pt x="813815" y="406146"/>
                  </a:cubicBezTo>
                  <a:cubicBezTo>
                    <a:pt x="813815" y="630428"/>
                    <a:pt x="631698" y="812292"/>
                    <a:pt x="406908" y="812292"/>
                  </a:cubicBezTo>
                  <a:cubicBezTo>
                    <a:pt x="182118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20" name="Path4920"/>
            <p:cNvSpPr/>
            <p:nvPr/>
          </p:nvSpPr>
          <p:spPr>
            <a:xfrm>
              <a:off x="8266176" y="661416"/>
              <a:ext cx="650748" cy="650748"/>
            </a:xfrm>
            <a:custGeom>
              <a:avLst/>
              <a:gdLst/>
              <a:ahLst/>
              <a:cxnLst/>
              <a:rect l="l" t="t" r="r" b="b"/>
              <a:pathLst>
                <a:path w="650748" h="650748">
                  <a:moveTo>
                    <a:pt x="325374" y="0"/>
                  </a:moveTo>
                  <a:cubicBezTo>
                    <a:pt x="505078" y="0"/>
                    <a:pt x="650748" y="145669"/>
                    <a:pt x="650748" y="325374"/>
                  </a:cubicBezTo>
                  <a:cubicBezTo>
                    <a:pt x="650748" y="505079"/>
                    <a:pt x="505078" y="650748"/>
                    <a:pt x="325374" y="650748"/>
                  </a:cubicBezTo>
                  <a:cubicBezTo>
                    <a:pt x="145669" y="650748"/>
                    <a:pt x="0" y="505079"/>
                    <a:pt x="0" y="325374"/>
                  </a:cubicBezTo>
                  <a:cubicBezTo>
                    <a:pt x="0" y="145669"/>
                    <a:pt x="145669" y="0"/>
                    <a:pt x="325374" y="0"/>
                  </a:cubicBez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21" name="Path4921"/>
            <p:cNvSpPr/>
            <p:nvPr/>
          </p:nvSpPr>
          <p:spPr>
            <a:xfrm>
              <a:off x="8253476" y="648716"/>
              <a:ext cx="676148" cy="676148"/>
            </a:xfrm>
            <a:custGeom>
              <a:avLst/>
              <a:gdLst/>
              <a:ahLst/>
              <a:cxnLst/>
              <a:rect l="l" t="t" r="r" b="b"/>
              <a:pathLst>
                <a:path w="676148" h="676148">
                  <a:moveTo>
                    <a:pt x="338074" y="12700"/>
                  </a:moveTo>
                  <a:cubicBezTo>
                    <a:pt x="517778" y="12700"/>
                    <a:pt x="663448" y="158369"/>
                    <a:pt x="663448" y="338074"/>
                  </a:cubicBezTo>
                  <a:cubicBezTo>
                    <a:pt x="663448" y="517779"/>
                    <a:pt x="517778" y="663448"/>
                    <a:pt x="338074" y="663448"/>
                  </a:cubicBezTo>
                  <a:cubicBezTo>
                    <a:pt x="158369" y="663448"/>
                    <a:pt x="12700" y="517779"/>
                    <a:pt x="12700" y="338074"/>
                  </a:cubicBezTo>
                  <a:cubicBezTo>
                    <a:pt x="12700" y="158369"/>
                    <a:pt x="158369" y="12700"/>
                    <a:pt x="338074" y="12700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922" name="Text Box4922"/>
          <p:cNvSpPr txBox="1"/>
          <p:nvPr/>
        </p:nvSpPr>
        <p:spPr>
          <a:xfrm>
            <a:off x="2124710" y="945388"/>
            <a:ext cx="9361554" cy="3688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904"/>
              </a:lnSpc>
            </a:pPr>
            <a:r>
              <a:rPr lang="en-US" altLang="zh-CN" sz="29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29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spc="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Gaps</a:t>
            </a:r>
            <a:r>
              <a:rPr lang="en-US" altLang="zh-CN" sz="2900" spc="1747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Full</a:t>
            </a:r>
            <a:r>
              <a:rPr lang="en-US" altLang="zh-CN" sz="2900" spc="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Coverage</a:t>
            </a:r>
            <a:r>
              <a:rPr lang="en-US" altLang="zh-CN" sz="2900" spc="1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2900" b="1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900" b="1" spc="-1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Failure</a:t>
            </a:r>
            <a:endParaRPr lang="en-US" altLang="zh-CN" sz="2900">
              <a:latin typeface="Calibri"/>
              <a:ea typeface="Calibri"/>
              <a:cs typeface="Calibri"/>
            </a:endParaRPr>
          </a:p>
        </p:txBody>
      </p:sp>
      <p:sp>
        <p:nvSpPr>
          <p:cNvPr id="4923" name="Text Box4923"/>
          <p:cNvSpPr txBox="1"/>
          <p:nvPr/>
        </p:nvSpPr>
        <p:spPr>
          <a:xfrm>
            <a:off x="1133856" y="2316759"/>
            <a:ext cx="6186073" cy="284617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735"/>
              </a:lnSpc>
            </a:pPr>
            <a:r>
              <a:rPr lang="en-US" altLang="zh-CN" sz="32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Striving</a:t>
            </a:r>
            <a:r>
              <a:rPr lang="en-US" altLang="zh-CN" sz="32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comprehensive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coverage</a:t>
            </a:r>
            <a:r>
              <a:rPr lang="en-US" altLang="zh-CN" sz="3200" spc="-3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perpetual</a:t>
            </a:r>
            <a:r>
              <a:rPr lang="en-US" altLang="zh-CN" sz="32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goal.</a:t>
            </a:r>
            <a:r>
              <a:rPr lang="en-US" altLang="zh-CN" sz="32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Many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intrusion</a:t>
            </a:r>
            <a:r>
              <a:rPr lang="en-US" altLang="zh-CN" sz="3200" spc="2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detection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management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tools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rely</a:t>
            </a:r>
            <a:r>
              <a:rPr lang="en-US" altLang="zh-CN" sz="32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on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credentials</a:t>
            </a:r>
            <a:r>
              <a:rPr lang="en-US" altLang="zh-CN" sz="32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32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endpoint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agents,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leading</a:t>
            </a:r>
            <a:r>
              <a:rPr lang="en-US" altLang="zh-CN" sz="32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complexities</a:t>
            </a:r>
            <a:r>
              <a:rPr lang="en-US" altLang="zh-CN" sz="32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potential</a:t>
            </a:r>
            <a:r>
              <a:rPr lang="en-US" altLang="zh-CN" sz="3200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omissions</a:t>
            </a:r>
            <a:r>
              <a:rPr lang="en-US" altLang="zh-CN" sz="3200" spc="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unmanaged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924" name="Text Box4924"/>
          <p:cNvSpPr txBox="1"/>
          <p:nvPr/>
        </p:nvSpPr>
        <p:spPr>
          <a:xfrm>
            <a:off x="1133856" y="5243475"/>
            <a:ext cx="1367243" cy="4072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6"/>
              </a:lnSpc>
            </a:pPr>
            <a:r>
              <a:rPr lang="en-US" altLang="zh-CN" sz="32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devices.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" name="Path492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926" name="Group4926"/>
          <p:cNvGrpSpPr/>
          <p:nvPr/>
        </p:nvGrpSpPr>
        <p:grpSpPr>
          <a:xfrm>
            <a:off x="2096516" y="832305"/>
            <a:ext cx="1458468" cy="5193440"/>
            <a:chOff x="2096516" y="832305"/>
            <a:chExt cx="1458468" cy="5193440"/>
          </a:xfrm>
        </p:grpSpPr>
        <p:sp>
          <p:nvSpPr>
            <p:cNvPr id="4927" name="Path4927"/>
            <p:cNvSpPr/>
            <p:nvPr/>
          </p:nvSpPr>
          <p:spPr>
            <a:xfrm>
              <a:off x="2097479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5" y="1442138"/>
                    <a:pt x="1457505" y="3751253"/>
                    <a:pt x="33200" y="5175468"/>
                  </a:cubicBezTo>
                  <a:lnTo>
                    <a:pt x="17960" y="5160191"/>
                  </a:lnTo>
                  <a:cubicBezTo>
                    <a:pt x="1433756" y="3744394"/>
                    <a:pt x="1433756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28" name="Path4928"/>
            <p:cNvSpPr/>
            <p:nvPr/>
          </p:nvSpPr>
          <p:spPr>
            <a:xfrm>
              <a:off x="2109216" y="934212"/>
              <a:ext cx="713232" cy="713232"/>
            </a:xfrm>
            <a:custGeom>
              <a:avLst/>
              <a:gdLst/>
              <a:ahLst/>
              <a:cxnLst/>
              <a:rect l="l" t="t" r="r" b="b"/>
              <a:pathLst>
                <a:path w="713232" h="713232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93"/>
                    <a:pt x="553593" y="713232"/>
                    <a:pt x="356616" y="713232"/>
                  </a:cubicBezTo>
                  <a:cubicBezTo>
                    <a:pt x="159639" y="713232"/>
                    <a:pt x="0" y="553593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29" name="Path4929"/>
            <p:cNvSpPr/>
            <p:nvPr/>
          </p:nvSpPr>
          <p:spPr>
            <a:xfrm>
              <a:off x="2096516" y="921512"/>
              <a:ext cx="738632" cy="738632"/>
            </a:xfrm>
            <a:custGeom>
              <a:avLst/>
              <a:gdLst/>
              <a:ahLst/>
              <a:cxnLst/>
              <a:rect l="l" t="t" r="r" b="b"/>
              <a:pathLst>
                <a:path w="738632" h="738632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93"/>
                    <a:pt x="566293" y="725932"/>
                    <a:pt x="369316" y="725932"/>
                  </a:cubicBezTo>
                  <a:cubicBezTo>
                    <a:pt x="172339" y="725932"/>
                    <a:pt x="12700" y="566293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0" name="Path4930"/>
            <p:cNvSpPr/>
            <p:nvPr/>
          </p:nvSpPr>
          <p:spPr>
            <a:xfrm>
              <a:off x="2578608" y="1789176"/>
              <a:ext cx="713232" cy="713232"/>
            </a:xfrm>
            <a:custGeom>
              <a:avLst/>
              <a:gdLst/>
              <a:ahLst/>
              <a:cxnLst/>
              <a:rect l="l" t="t" r="r" b="b"/>
              <a:pathLst>
                <a:path w="713232" h="713232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93"/>
                    <a:pt x="553593" y="713232"/>
                    <a:pt x="356616" y="713232"/>
                  </a:cubicBezTo>
                  <a:cubicBezTo>
                    <a:pt x="159639" y="713232"/>
                    <a:pt x="0" y="553593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1" name="Path4931"/>
            <p:cNvSpPr/>
            <p:nvPr/>
          </p:nvSpPr>
          <p:spPr>
            <a:xfrm>
              <a:off x="2565908" y="1776476"/>
              <a:ext cx="738632" cy="738632"/>
            </a:xfrm>
            <a:custGeom>
              <a:avLst/>
              <a:gdLst/>
              <a:ahLst/>
              <a:cxnLst/>
              <a:rect l="l" t="t" r="r" b="b"/>
              <a:pathLst>
                <a:path w="738632" h="738632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93"/>
                    <a:pt x="566293" y="725932"/>
                    <a:pt x="369316" y="725932"/>
                  </a:cubicBezTo>
                  <a:cubicBezTo>
                    <a:pt x="172339" y="725932"/>
                    <a:pt x="12700" y="566293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2" name="Path4932"/>
            <p:cNvSpPr/>
            <p:nvPr/>
          </p:nvSpPr>
          <p:spPr>
            <a:xfrm>
              <a:off x="2793492" y="2645664"/>
              <a:ext cx="713232" cy="711708"/>
            </a:xfrm>
            <a:custGeom>
              <a:avLst/>
              <a:gdLst/>
              <a:ahLst/>
              <a:cxnLst/>
              <a:rect l="l" t="t" r="r" b="b"/>
              <a:pathLst>
                <a:path w="713232" h="711708">
                  <a:moveTo>
                    <a:pt x="0" y="355854"/>
                  </a:moveTo>
                  <a:cubicBezTo>
                    <a:pt x="0" y="159258"/>
                    <a:pt x="159639" y="0"/>
                    <a:pt x="356616" y="0"/>
                  </a:cubicBezTo>
                  <a:cubicBezTo>
                    <a:pt x="553593" y="0"/>
                    <a:pt x="713232" y="159258"/>
                    <a:pt x="713232" y="355854"/>
                  </a:cubicBezTo>
                  <a:cubicBezTo>
                    <a:pt x="713232" y="552323"/>
                    <a:pt x="553593" y="711708"/>
                    <a:pt x="356616" y="711708"/>
                  </a:cubicBezTo>
                  <a:cubicBezTo>
                    <a:pt x="159639" y="711708"/>
                    <a:pt x="0" y="552323"/>
                    <a:pt x="0" y="3558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3" name="Path4933"/>
            <p:cNvSpPr/>
            <p:nvPr/>
          </p:nvSpPr>
          <p:spPr>
            <a:xfrm>
              <a:off x="2780792" y="2632964"/>
              <a:ext cx="738632" cy="737108"/>
            </a:xfrm>
            <a:custGeom>
              <a:avLst/>
              <a:gdLst/>
              <a:ahLst/>
              <a:cxnLst/>
              <a:rect l="l" t="t" r="r" b="b"/>
              <a:pathLst>
                <a:path w="738632" h="737108">
                  <a:moveTo>
                    <a:pt x="12700" y="368554"/>
                  </a:moveTo>
                  <a:cubicBezTo>
                    <a:pt x="12700" y="171958"/>
                    <a:pt x="172339" y="12700"/>
                    <a:pt x="369316" y="12700"/>
                  </a:cubicBezTo>
                  <a:cubicBezTo>
                    <a:pt x="566293" y="12700"/>
                    <a:pt x="725932" y="171958"/>
                    <a:pt x="725932" y="368554"/>
                  </a:cubicBezTo>
                  <a:cubicBezTo>
                    <a:pt x="725932" y="565023"/>
                    <a:pt x="566293" y="724408"/>
                    <a:pt x="369316" y="724408"/>
                  </a:cubicBezTo>
                  <a:cubicBezTo>
                    <a:pt x="172339" y="724408"/>
                    <a:pt x="12700" y="565023"/>
                    <a:pt x="12700" y="368554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4" name="Path4934"/>
            <p:cNvSpPr/>
            <p:nvPr/>
          </p:nvSpPr>
          <p:spPr>
            <a:xfrm>
              <a:off x="2793492" y="3500628"/>
              <a:ext cx="713232" cy="711708"/>
            </a:xfrm>
            <a:custGeom>
              <a:avLst/>
              <a:gdLst/>
              <a:ahLst/>
              <a:cxnLst/>
              <a:rect l="l" t="t" r="r" b="b"/>
              <a:pathLst>
                <a:path w="713232" h="711708">
                  <a:moveTo>
                    <a:pt x="0" y="355854"/>
                  </a:moveTo>
                  <a:cubicBezTo>
                    <a:pt x="0" y="159258"/>
                    <a:pt x="159639" y="0"/>
                    <a:pt x="356616" y="0"/>
                  </a:cubicBezTo>
                  <a:cubicBezTo>
                    <a:pt x="553593" y="0"/>
                    <a:pt x="713232" y="159258"/>
                    <a:pt x="713232" y="355854"/>
                  </a:cubicBezTo>
                  <a:cubicBezTo>
                    <a:pt x="713232" y="552450"/>
                    <a:pt x="553593" y="711708"/>
                    <a:pt x="356616" y="711708"/>
                  </a:cubicBezTo>
                  <a:cubicBezTo>
                    <a:pt x="159639" y="711708"/>
                    <a:pt x="0" y="552450"/>
                    <a:pt x="0" y="3558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5" name="Path4935"/>
            <p:cNvSpPr/>
            <p:nvPr/>
          </p:nvSpPr>
          <p:spPr>
            <a:xfrm>
              <a:off x="2780792" y="3487928"/>
              <a:ext cx="738632" cy="737108"/>
            </a:xfrm>
            <a:custGeom>
              <a:avLst/>
              <a:gdLst/>
              <a:ahLst/>
              <a:cxnLst/>
              <a:rect l="l" t="t" r="r" b="b"/>
              <a:pathLst>
                <a:path w="738632" h="737108">
                  <a:moveTo>
                    <a:pt x="12700" y="368554"/>
                  </a:moveTo>
                  <a:cubicBezTo>
                    <a:pt x="12700" y="171958"/>
                    <a:pt x="172339" y="12700"/>
                    <a:pt x="369316" y="12700"/>
                  </a:cubicBezTo>
                  <a:cubicBezTo>
                    <a:pt x="566293" y="12700"/>
                    <a:pt x="725932" y="171958"/>
                    <a:pt x="725932" y="368554"/>
                  </a:cubicBezTo>
                  <a:cubicBezTo>
                    <a:pt x="725932" y="565150"/>
                    <a:pt x="566293" y="724408"/>
                    <a:pt x="369316" y="724408"/>
                  </a:cubicBezTo>
                  <a:cubicBezTo>
                    <a:pt x="172339" y="724408"/>
                    <a:pt x="12700" y="565150"/>
                    <a:pt x="12700" y="368554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6" name="Path4936"/>
            <p:cNvSpPr/>
            <p:nvPr/>
          </p:nvSpPr>
          <p:spPr>
            <a:xfrm>
              <a:off x="2578608" y="4355593"/>
              <a:ext cx="713232" cy="713231"/>
            </a:xfrm>
            <a:custGeom>
              <a:avLst/>
              <a:gdLst/>
              <a:ahLst/>
              <a:cxnLst/>
              <a:rect l="l" t="t" r="r" b="b"/>
              <a:pathLst>
                <a:path w="713232" h="713231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93"/>
                    <a:pt x="553593" y="713232"/>
                    <a:pt x="356616" y="713232"/>
                  </a:cubicBezTo>
                  <a:cubicBezTo>
                    <a:pt x="159639" y="713232"/>
                    <a:pt x="0" y="553593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7" name="Path4937"/>
            <p:cNvSpPr/>
            <p:nvPr/>
          </p:nvSpPr>
          <p:spPr>
            <a:xfrm>
              <a:off x="2565908" y="4342893"/>
              <a:ext cx="738632" cy="738631"/>
            </a:xfrm>
            <a:custGeom>
              <a:avLst/>
              <a:gdLst/>
              <a:ahLst/>
              <a:cxnLst/>
              <a:rect l="l" t="t" r="r" b="b"/>
              <a:pathLst>
                <a:path w="738632" h="738631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93"/>
                    <a:pt x="566293" y="725932"/>
                    <a:pt x="369316" y="725932"/>
                  </a:cubicBezTo>
                  <a:cubicBezTo>
                    <a:pt x="172339" y="725932"/>
                    <a:pt x="12700" y="566293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8" name="Path4938"/>
            <p:cNvSpPr/>
            <p:nvPr/>
          </p:nvSpPr>
          <p:spPr>
            <a:xfrm>
              <a:off x="2109216" y="5210556"/>
              <a:ext cx="713232" cy="713232"/>
            </a:xfrm>
            <a:custGeom>
              <a:avLst/>
              <a:gdLst/>
              <a:ahLst/>
              <a:cxnLst/>
              <a:rect l="l" t="t" r="r" b="b"/>
              <a:pathLst>
                <a:path w="713232" h="713232">
                  <a:moveTo>
                    <a:pt x="0" y="356616"/>
                  </a:moveTo>
                  <a:cubicBezTo>
                    <a:pt x="0" y="159639"/>
                    <a:pt x="159639" y="0"/>
                    <a:pt x="356616" y="0"/>
                  </a:cubicBezTo>
                  <a:cubicBezTo>
                    <a:pt x="553593" y="0"/>
                    <a:pt x="713232" y="159639"/>
                    <a:pt x="713232" y="356616"/>
                  </a:cubicBezTo>
                  <a:cubicBezTo>
                    <a:pt x="713232" y="553568"/>
                    <a:pt x="553593" y="713232"/>
                    <a:pt x="356616" y="713232"/>
                  </a:cubicBezTo>
                  <a:cubicBezTo>
                    <a:pt x="159639" y="713232"/>
                    <a:pt x="0" y="553568"/>
                    <a:pt x="0" y="35661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939" name="Path4939"/>
            <p:cNvSpPr/>
            <p:nvPr/>
          </p:nvSpPr>
          <p:spPr>
            <a:xfrm>
              <a:off x="2096516" y="5197856"/>
              <a:ext cx="738632" cy="738632"/>
            </a:xfrm>
            <a:custGeom>
              <a:avLst/>
              <a:gdLst/>
              <a:ahLst/>
              <a:cxnLst/>
              <a:rect l="l" t="t" r="r" b="b"/>
              <a:pathLst>
                <a:path w="738632" h="738632">
                  <a:moveTo>
                    <a:pt x="12700" y="369316"/>
                  </a:moveTo>
                  <a:cubicBezTo>
                    <a:pt x="12700" y="172339"/>
                    <a:pt x="172339" y="12700"/>
                    <a:pt x="369316" y="12700"/>
                  </a:cubicBezTo>
                  <a:cubicBezTo>
                    <a:pt x="566293" y="12700"/>
                    <a:pt x="725932" y="172339"/>
                    <a:pt x="725932" y="369316"/>
                  </a:cubicBezTo>
                  <a:cubicBezTo>
                    <a:pt x="725932" y="566268"/>
                    <a:pt x="566293" y="725932"/>
                    <a:pt x="369316" y="725932"/>
                  </a:cubicBezTo>
                  <a:cubicBezTo>
                    <a:pt x="172339" y="725932"/>
                    <a:pt x="12700" y="566268"/>
                    <a:pt x="12700" y="36931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940" name="Text Box4940"/>
          <p:cNvSpPr txBox="1"/>
          <p:nvPr/>
        </p:nvSpPr>
        <p:spPr>
          <a:xfrm>
            <a:off x="2453132" y="991616"/>
            <a:ext cx="7642354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58"/>
              </a:lnSpc>
            </a:pPr>
            <a:endParaRPr/>
          </a:p>
          <a:p>
            <a:pPr marL="466598" algn="l" rtl="0">
              <a:lnSpc>
                <a:spcPts val="1704"/>
              </a:lnSpc>
            </a:pP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700" spc="-4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discovery</a:t>
            </a:r>
            <a:r>
              <a:rPr lang="en-US" altLang="zh-CN" sz="17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essential</a:t>
            </a:r>
            <a:r>
              <a:rPr lang="en-US" altLang="zh-CN" sz="17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7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complex</a:t>
            </a:r>
            <a:r>
              <a:rPr lang="en-US" altLang="zh-CN" sz="17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networks.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4941" name="Text Box4941"/>
          <p:cNvSpPr txBox="1"/>
          <p:nvPr/>
        </p:nvSpPr>
        <p:spPr>
          <a:xfrm>
            <a:off x="2922524" y="1848104"/>
            <a:ext cx="7172960" cy="59537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20"/>
              </a:lnSpc>
            </a:pPr>
            <a:endParaRPr/>
          </a:p>
          <a:p>
            <a:pPr marL="466217" marR="369932" algn="l" rtl="0">
              <a:lnSpc>
                <a:spcPts val="1782"/>
              </a:lnSpc>
            </a:pP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integrates</a:t>
            </a:r>
            <a:r>
              <a:rPr lang="en-US" altLang="zh-CN" sz="1700" spc="-3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700" spc="-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700" spc="-4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measures</a:t>
            </a:r>
            <a:r>
              <a:rPr lang="en-US" altLang="zh-CN" sz="1700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using</a:t>
            </a:r>
            <a:r>
              <a:rPr lang="en-US" altLang="zh-CN" sz="1700" spc="-4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</a:t>
            </a:r>
            <a:r>
              <a:rPr lang="en-US" altLang="zh-CN" sz="1700" spc="-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like</a:t>
            </a:r>
            <a:r>
              <a:rPr lang="en-US" altLang="zh-CN" sz="17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4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SNMP,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4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LLDP,</a:t>
            </a:r>
            <a:r>
              <a:rPr lang="en-US" altLang="zh-CN" sz="17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ICMP.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4942" name="Text Box4942"/>
          <p:cNvSpPr txBox="1"/>
          <p:nvPr/>
        </p:nvSpPr>
        <p:spPr>
          <a:xfrm>
            <a:off x="3137408" y="2703068"/>
            <a:ext cx="6958076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56"/>
              </a:lnSpc>
            </a:pPr>
            <a:endParaRPr/>
          </a:p>
          <a:p>
            <a:pPr marL="465963" algn="l" rtl="0">
              <a:lnSpc>
                <a:spcPts val="1706"/>
              </a:lnSpc>
            </a:pP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Challenges:</a:t>
            </a:r>
            <a:r>
              <a:rPr lang="en-US" altLang="zh-CN" sz="1700" spc="-3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17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gap </a:t>
            </a:r>
            <a:r>
              <a:rPr lang="en-US" altLang="zh-CN" sz="17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systems,</a:t>
            </a:r>
            <a:r>
              <a:rPr lang="en-US" altLang="zh-CN" sz="17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potential</a:t>
            </a:r>
            <a:r>
              <a:rPr lang="en-US" altLang="zh-CN" sz="1700" spc="-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failures</a:t>
            </a:r>
            <a:r>
              <a:rPr lang="en-US" altLang="zh-CN" sz="17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during</a:t>
            </a:r>
            <a:r>
              <a:rPr lang="en-US" altLang="zh-CN" sz="1700" spc="-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querying.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4943" name="Text Box4943"/>
          <p:cNvSpPr txBox="1"/>
          <p:nvPr/>
        </p:nvSpPr>
        <p:spPr>
          <a:xfrm>
            <a:off x="3137408" y="3558032"/>
            <a:ext cx="6958076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60"/>
              </a:lnSpc>
            </a:pPr>
            <a:endParaRPr/>
          </a:p>
          <a:p>
            <a:pPr marL="465963" algn="l" rtl="0">
              <a:lnSpc>
                <a:spcPts val="1704"/>
              </a:lnSpc>
            </a:pP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Recommended</a:t>
            </a:r>
            <a:r>
              <a:rPr lang="en-US" altLang="zh-CN" sz="1700" spc="-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approach:</a:t>
            </a:r>
            <a:r>
              <a:rPr lang="en-US" altLang="zh-CN" sz="1700" spc="-4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cautious</a:t>
            </a:r>
            <a:r>
              <a:rPr lang="en-US" altLang="zh-CN" sz="1700" spc="-4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testing</a:t>
            </a:r>
            <a:r>
              <a:rPr lang="en-US" altLang="zh-CN" sz="17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segmentation.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4944" name="Text Box4944"/>
          <p:cNvSpPr txBox="1"/>
          <p:nvPr/>
        </p:nvSpPr>
        <p:spPr>
          <a:xfrm>
            <a:off x="2922524" y="4414520"/>
            <a:ext cx="7172960" cy="595376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556"/>
              </a:lnSpc>
            </a:pPr>
            <a:endParaRPr/>
          </a:p>
          <a:p>
            <a:pPr marL="466217" algn="l" rtl="0">
              <a:lnSpc>
                <a:spcPts val="1704"/>
              </a:lnSpc>
            </a:pPr>
            <a:r>
              <a:rPr lang="en-US" altLang="zh-CN" sz="17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Provides</a:t>
            </a:r>
            <a:r>
              <a:rPr lang="en-US" altLang="zh-CN" sz="17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insight</a:t>
            </a:r>
            <a:r>
              <a:rPr lang="en-US" altLang="zh-CN" sz="1700" spc="-4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170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700" spc="-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architecture</a:t>
            </a:r>
            <a:r>
              <a:rPr lang="en-US" altLang="zh-CN" sz="1700" spc="-5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stability.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4945" name="Text Box4945"/>
          <p:cNvSpPr txBox="1"/>
          <p:nvPr/>
        </p:nvSpPr>
        <p:spPr>
          <a:xfrm>
            <a:off x="2453132" y="5269484"/>
            <a:ext cx="7642354" cy="59690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629"/>
              </a:lnSpc>
            </a:pPr>
            <a:endParaRPr/>
          </a:p>
          <a:p>
            <a:pPr marL="466598" marR="134104" algn="l" rtl="0">
              <a:lnSpc>
                <a:spcPts val="1782"/>
              </a:lnSpc>
            </a:pP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70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chapter</a:t>
            </a:r>
            <a:r>
              <a:rPr lang="en-US" altLang="zh-CN" sz="17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has</a:t>
            </a:r>
            <a:r>
              <a:rPr lang="en-US" altLang="zh-CN" sz="17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highlighted</a:t>
            </a:r>
            <a:r>
              <a:rPr lang="en-US" altLang="zh-CN" sz="17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its</a:t>
            </a:r>
            <a:r>
              <a:rPr lang="en-US" altLang="zh-CN" sz="17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importance,</a:t>
            </a:r>
            <a:r>
              <a:rPr lang="en-US" altLang="zh-CN" sz="1700" spc="-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protocols,</a:t>
            </a:r>
            <a:r>
              <a:rPr lang="en-US" altLang="zh-CN" sz="1700" spc="-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challenges,</a:t>
            </a:r>
            <a:r>
              <a:rPr lang="en-US" altLang="zh-CN" sz="17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7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strategies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7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further</a:t>
            </a:r>
            <a:r>
              <a:rPr lang="en-US" altLang="zh-CN" sz="1700" spc="-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exploration</a:t>
            </a:r>
            <a:r>
              <a:rPr lang="en-US" altLang="zh-CN" sz="1700" spc="-3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7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700" spc="-3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7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dynamics.</a:t>
            </a:r>
            <a:endParaRPr lang="en-US" altLang="zh-CN" sz="1700">
              <a:latin typeface="Calibri"/>
              <a:ea typeface="Calibri"/>
              <a:cs typeface="Calibri"/>
            </a:endParaRPr>
          </a:p>
        </p:txBody>
      </p:sp>
      <p:sp>
        <p:nvSpPr>
          <p:cNvPr id="4946" name="Text Box4946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4947" name="Text Box4947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9" name="Path471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20" name="Path4720"/>
          <p:cNvSpPr/>
          <p:nvPr/>
        </p:nvSpPr>
        <p:spPr>
          <a:xfrm>
            <a:off x="5902452" y="842772"/>
            <a:ext cx="5466588" cy="1676400"/>
          </a:xfrm>
          <a:custGeom>
            <a:avLst/>
            <a:gdLst/>
            <a:ahLst/>
            <a:cxnLst/>
            <a:rect l="l" t="t" r="r" b="b"/>
            <a:pathLst>
              <a:path w="5466588" h="1676400">
                <a:moveTo>
                  <a:pt x="0" y="279400"/>
                </a:moveTo>
                <a:cubicBezTo>
                  <a:pt x="0" y="125095"/>
                  <a:pt x="125095" y="0"/>
                  <a:pt x="279400" y="0"/>
                </a:cubicBezTo>
                <a:lnTo>
                  <a:pt x="5187188" y="0"/>
                </a:lnTo>
                <a:cubicBezTo>
                  <a:pt x="5341493" y="0"/>
                  <a:pt x="5466588" y="125095"/>
                  <a:pt x="5466588" y="279400"/>
                </a:cubicBezTo>
                <a:lnTo>
                  <a:pt x="5466588" y="1397000"/>
                </a:lnTo>
                <a:cubicBezTo>
                  <a:pt x="5466588" y="1551305"/>
                  <a:pt x="5341493" y="1676400"/>
                  <a:pt x="5187188" y="1676400"/>
                </a:cubicBezTo>
                <a:lnTo>
                  <a:pt x="279400" y="1676400"/>
                </a:lnTo>
                <a:cubicBezTo>
                  <a:pt x="125095" y="1676400"/>
                  <a:pt x="0" y="1551305"/>
                  <a:pt x="0" y="1397000"/>
                </a:cubicBezTo>
                <a:lnTo>
                  <a:pt x="0" y="279400"/>
                </a:lnTo>
                <a:close/>
              </a:path>
            </a:pathLst>
          </a:custGeom>
          <a:solidFill>
            <a:srgbClr val="254275">
              <a:alpha val="100000"/>
            </a:srgbClr>
          </a:solidFill>
          <a:ln w="0" cap="sq">
            <a:solidFill>
              <a:srgbClr val="254275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21" name="Path4721"/>
          <p:cNvSpPr/>
          <p:nvPr/>
        </p:nvSpPr>
        <p:spPr>
          <a:xfrm>
            <a:off x="5902452" y="2692908"/>
            <a:ext cx="5466588" cy="1676400"/>
          </a:xfrm>
          <a:custGeom>
            <a:avLst/>
            <a:gdLst/>
            <a:ahLst/>
            <a:cxnLst/>
            <a:rect l="l" t="t" r="r" b="b"/>
            <a:pathLst>
              <a:path w="5466588" h="1676400">
                <a:moveTo>
                  <a:pt x="0" y="279400"/>
                </a:moveTo>
                <a:cubicBezTo>
                  <a:pt x="0" y="125095"/>
                  <a:pt x="125095" y="0"/>
                  <a:pt x="279400" y="0"/>
                </a:cubicBezTo>
                <a:lnTo>
                  <a:pt x="5187188" y="0"/>
                </a:lnTo>
                <a:cubicBezTo>
                  <a:pt x="5341493" y="0"/>
                  <a:pt x="5466588" y="125095"/>
                  <a:pt x="5466588" y="279400"/>
                </a:cubicBezTo>
                <a:lnTo>
                  <a:pt x="5466588" y="1397000"/>
                </a:lnTo>
                <a:cubicBezTo>
                  <a:pt x="5466588" y="1551305"/>
                  <a:pt x="5341493" y="1676400"/>
                  <a:pt x="5187188" y="1676400"/>
                </a:cubicBezTo>
                <a:lnTo>
                  <a:pt x="279400" y="1676400"/>
                </a:lnTo>
                <a:cubicBezTo>
                  <a:pt x="125095" y="1676400"/>
                  <a:pt x="0" y="1551305"/>
                  <a:pt x="0" y="1397000"/>
                </a:cubicBezTo>
                <a:lnTo>
                  <a:pt x="0" y="279400"/>
                </a:lnTo>
                <a:close/>
              </a:path>
            </a:pathLst>
          </a:custGeom>
          <a:solidFill>
            <a:srgbClr val="254275">
              <a:alpha val="100000"/>
            </a:srgbClr>
          </a:solidFill>
          <a:ln w="0" cap="sq">
            <a:solidFill>
              <a:srgbClr val="254275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22" name="Path4722"/>
          <p:cNvSpPr/>
          <p:nvPr/>
        </p:nvSpPr>
        <p:spPr>
          <a:xfrm>
            <a:off x="5902452" y="4541520"/>
            <a:ext cx="5466588" cy="1676400"/>
          </a:xfrm>
          <a:custGeom>
            <a:avLst/>
            <a:gdLst/>
            <a:ahLst/>
            <a:cxnLst/>
            <a:rect l="l" t="t" r="r" b="b"/>
            <a:pathLst>
              <a:path w="5466588" h="1676400">
                <a:moveTo>
                  <a:pt x="0" y="279400"/>
                </a:moveTo>
                <a:cubicBezTo>
                  <a:pt x="0" y="125095"/>
                  <a:pt x="125095" y="0"/>
                  <a:pt x="279400" y="0"/>
                </a:cubicBezTo>
                <a:lnTo>
                  <a:pt x="5187188" y="0"/>
                </a:lnTo>
                <a:cubicBezTo>
                  <a:pt x="5341493" y="0"/>
                  <a:pt x="5466588" y="125095"/>
                  <a:pt x="5466588" y="279400"/>
                </a:cubicBezTo>
                <a:lnTo>
                  <a:pt x="5466588" y="1397000"/>
                </a:lnTo>
                <a:cubicBezTo>
                  <a:pt x="5466588" y="1551305"/>
                  <a:pt x="5341493" y="1676400"/>
                  <a:pt x="5187188" y="1676400"/>
                </a:cubicBezTo>
                <a:lnTo>
                  <a:pt x="279400" y="1676400"/>
                </a:lnTo>
                <a:cubicBezTo>
                  <a:pt x="125095" y="1676400"/>
                  <a:pt x="0" y="1551305"/>
                  <a:pt x="0" y="1397000"/>
                </a:cubicBezTo>
                <a:lnTo>
                  <a:pt x="0" y="279400"/>
                </a:lnTo>
                <a:close/>
              </a:path>
            </a:pathLst>
          </a:custGeom>
          <a:solidFill>
            <a:srgbClr val="254275">
              <a:alpha val="100000"/>
            </a:srgbClr>
          </a:solidFill>
          <a:ln w="0" cap="sq">
            <a:solidFill>
              <a:srgbClr val="254275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23" name="Text Box4723"/>
          <p:cNvSpPr txBox="1"/>
          <p:nvPr/>
        </p:nvSpPr>
        <p:spPr>
          <a:xfrm>
            <a:off x="6166104" y="1270000"/>
            <a:ext cx="5004586" cy="8945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Simple</a:t>
            </a:r>
            <a:r>
              <a:rPr lang="en-US" altLang="zh-CN" sz="32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32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3200">
              <a:latin typeface="Calibri"/>
              <a:ea typeface="Calibri"/>
              <a:cs typeface="Calibri"/>
            </a:endParaRPr>
          </a:p>
          <a:p>
            <a:pPr marL="1106424" algn="l" rtl="0">
              <a:lnSpc>
                <a:spcPts val="3204"/>
              </a:lnSpc>
              <a:spcBef>
                <a:spcPts val="636"/>
              </a:spcBef>
            </a:pPr>
            <a:r>
              <a:rPr lang="en-US" altLang="zh-CN" sz="32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32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(SNMP)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724" name="Text Box4724"/>
          <p:cNvSpPr txBox="1"/>
          <p:nvPr/>
        </p:nvSpPr>
        <p:spPr>
          <a:xfrm>
            <a:off x="6237732" y="3119019"/>
            <a:ext cx="4860876" cy="89507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6"/>
              </a:lnSpc>
            </a:pPr>
            <a:r>
              <a:rPr lang="en-US" altLang="zh-CN" sz="32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Link</a:t>
            </a:r>
            <a:r>
              <a:rPr lang="en-US" altLang="zh-CN" sz="32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Layer</a:t>
            </a:r>
            <a:r>
              <a:rPr lang="en-US" altLang="zh-CN" sz="32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Discovery</a:t>
            </a:r>
            <a:r>
              <a:rPr lang="en-US" altLang="zh-CN" sz="32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</a:t>
            </a:r>
            <a:endParaRPr lang="en-US" altLang="zh-CN" sz="3200">
              <a:latin typeface="Calibri"/>
              <a:ea typeface="Calibri"/>
              <a:cs typeface="Calibri"/>
            </a:endParaRPr>
          </a:p>
          <a:p>
            <a:pPr marL="1874775" algn="l" rtl="0">
              <a:lnSpc>
                <a:spcPts val="3204"/>
              </a:lnSpc>
              <a:spcBef>
                <a:spcPts val="637"/>
              </a:spcBef>
            </a:pPr>
            <a:r>
              <a:rPr lang="en-US" altLang="zh-CN" sz="32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(LLDP)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725" name="Text Box4725"/>
          <p:cNvSpPr txBox="1"/>
          <p:nvPr/>
        </p:nvSpPr>
        <p:spPr>
          <a:xfrm>
            <a:off x="6536436" y="4968748"/>
            <a:ext cx="4262384" cy="8946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Internet</a:t>
            </a:r>
            <a:r>
              <a:rPr lang="en-US" altLang="zh-CN" sz="32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</a:t>
            </a:r>
            <a:r>
              <a:rPr lang="en-US" altLang="zh-CN" sz="32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Message</a:t>
            </a:r>
            <a:endParaRPr lang="en-US" altLang="zh-CN" sz="3200">
              <a:latin typeface="Calibri"/>
              <a:ea typeface="Calibri"/>
              <a:cs typeface="Calibri"/>
            </a:endParaRPr>
          </a:p>
          <a:p>
            <a:pPr marL="801624" algn="l" rtl="0">
              <a:lnSpc>
                <a:spcPts val="3206"/>
              </a:lnSpc>
              <a:spcBef>
                <a:spcPts val="634"/>
              </a:spcBef>
            </a:pPr>
            <a:r>
              <a:rPr lang="en-US" altLang="zh-CN" sz="32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 </a:t>
            </a:r>
            <a:r>
              <a:rPr lang="en-US" altLang="zh-CN" sz="32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(ICMP)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726" name="Text Box4726"/>
          <p:cNvSpPr txBox="1"/>
          <p:nvPr/>
        </p:nvSpPr>
        <p:spPr>
          <a:xfrm>
            <a:off x="1755902" y="2404364"/>
            <a:ext cx="2316707" cy="6598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196"/>
              </a:lnSpc>
            </a:pPr>
            <a:r>
              <a:rPr lang="en-US" altLang="zh-CN" sz="5200" spc="-12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Network</a:t>
            </a:r>
            <a:endParaRPr lang="en-US" altLang="zh-CN" sz="52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727" name="Text Box4727"/>
          <p:cNvSpPr txBox="1"/>
          <p:nvPr/>
        </p:nvSpPr>
        <p:spPr>
          <a:xfrm>
            <a:off x="1620266" y="3117850"/>
            <a:ext cx="2586603" cy="6598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196"/>
              </a:lnSpc>
            </a:pPr>
            <a:r>
              <a:rPr lang="en-US" altLang="zh-CN" sz="5200" spc="-13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Discovery</a:t>
            </a:r>
            <a:endParaRPr lang="en-US" altLang="zh-CN" sz="52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728" name="Text Box4728"/>
          <p:cNvSpPr txBox="1"/>
          <p:nvPr/>
        </p:nvSpPr>
        <p:spPr>
          <a:xfrm>
            <a:off x="1704086" y="3831082"/>
            <a:ext cx="2421631" cy="6598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196"/>
              </a:lnSpc>
            </a:pPr>
            <a:r>
              <a:rPr lang="en-US" altLang="zh-CN" sz="5200" spc="-5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Methods</a:t>
            </a:r>
            <a:endParaRPr lang="en-US" altLang="zh-CN" sz="52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" name="Path472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30" name="Path4730"/>
          <p:cNvSpPr/>
          <p:nvPr/>
        </p:nvSpPr>
        <p:spPr>
          <a:xfrm>
            <a:off x="6341364" y="1498092"/>
            <a:ext cx="5466588" cy="1676400"/>
          </a:xfrm>
          <a:custGeom>
            <a:avLst/>
            <a:gdLst/>
            <a:ahLst/>
            <a:cxnLst/>
            <a:rect l="l" t="t" r="r" b="b"/>
            <a:pathLst>
              <a:path w="5466588" h="1676400">
                <a:moveTo>
                  <a:pt x="0" y="279400"/>
                </a:moveTo>
                <a:cubicBezTo>
                  <a:pt x="0" y="125095"/>
                  <a:pt x="125095" y="0"/>
                  <a:pt x="279400" y="0"/>
                </a:cubicBezTo>
                <a:lnTo>
                  <a:pt x="5187189" y="0"/>
                </a:lnTo>
                <a:cubicBezTo>
                  <a:pt x="5341494" y="0"/>
                  <a:pt x="5466589" y="125095"/>
                  <a:pt x="5466589" y="279400"/>
                </a:cubicBezTo>
                <a:lnTo>
                  <a:pt x="5466589" y="1397000"/>
                </a:lnTo>
                <a:cubicBezTo>
                  <a:pt x="5466589" y="1551305"/>
                  <a:pt x="5341494" y="1676400"/>
                  <a:pt x="5187189" y="1676400"/>
                </a:cubicBezTo>
                <a:lnTo>
                  <a:pt x="279400" y="1676400"/>
                </a:lnTo>
                <a:cubicBezTo>
                  <a:pt x="125095" y="1676400"/>
                  <a:pt x="0" y="1551305"/>
                  <a:pt x="0" y="1397000"/>
                </a:cubicBezTo>
                <a:lnTo>
                  <a:pt x="0" y="279400"/>
                </a:lnTo>
                <a:close/>
              </a:path>
            </a:pathLst>
          </a:custGeom>
          <a:solidFill>
            <a:srgbClr val="254275">
              <a:alpha val="100000"/>
            </a:srgbClr>
          </a:solidFill>
          <a:ln w="0" cap="sq">
            <a:solidFill>
              <a:srgbClr val="254275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731" name="Group4731"/>
          <p:cNvGrpSpPr/>
          <p:nvPr/>
        </p:nvGrpSpPr>
        <p:grpSpPr>
          <a:xfrm>
            <a:off x="8593836" y="3823716"/>
            <a:ext cx="961644" cy="963168"/>
            <a:chOff x="8593836" y="3823716"/>
            <a:chExt cx="961644" cy="963168"/>
          </a:xfrm>
        </p:grpSpPr>
        <p:sp>
          <p:nvSpPr>
            <p:cNvPr id="4732" name="Path4732"/>
            <p:cNvSpPr/>
            <p:nvPr/>
          </p:nvSpPr>
          <p:spPr>
            <a:xfrm>
              <a:off x="8593836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5" y="0"/>
                    <a:pt x="480822" y="0"/>
                  </a:cubicBezTo>
                  <a:cubicBezTo>
                    <a:pt x="746379" y="0"/>
                    <a:pt x="961644" y="215646"/>
                    <a:pt x="961644" y="481584"/>
                  </a:cubicBezTo>
                  <a:cubicBezTo>
                    <a:pt x="961644" y="747522"/>
                    <a:pt x="746379" y="963168"/>
                    <a:pt x="480822" y="963168"/>
                  </a:cubicBezTo>
                  <a:cubicBezTo>
                    <a:pt x="215265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733" name="Image47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8650" y="4124446"/>
              <a:ext cx="193650" cy="79587"/>
            </a:xfrm>
            <a:prstGeom prst="rect">
              <a:avLst/>
            </a:prstGeom>
            <a:noFill/>
          </p:spPr>
        </p:pic>
        <p:pic>
          <p:nvPicPr>
            <p:cNvPr id="4734" name="Image47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434" y="4425737"/>
              <a:ext cx="68348" cy="68218"/>
            </a:xfrm>
            <a:prstGeom prst="rect">
              <a:avLst/>
            </a:prstGeom>
            <a:noFill/>
          </p:spPr>
        </p:pic>
        <p:pic>
          <p:nvPicPr>
            <p:cNvPr id="4735" name="Image47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1302" y="4425738"/>
              <a:ext cx="68348" cy="68217"/>
            </a:xfrm>
            <a:prstGeom prst="rect">
              <a:avLst/>
            </a:prstGeom>
            <a:noFill/>
          </p:spPr>
        </p:pic>
        <p:pic>
          <p:nvPicPr>
            <p:cNvPr id="4736" name="Image47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170" y="4425738"/>
              <a:ext cx="68346" cy="68217"/>
            </a:xfrm>
            <a:prstGeom prst="rect">
              <a:avLst/>
            </a:prstGeom>
            <a:noFill/>
          </p:spPr>
        </p:pic>
        <p:pic>
          <p:nvPicPr>
            <p:cNvPr id="4737" name="Image47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3216" y="4226772"/>
              <a:ext cx="364518" cy="181911"/>
            </a:xfrm>
            <a:prstGeom prst="rect">
              <a:avLst/>
            </a:prstGeom>
            <a:noFill/>
          </p:spPr>
        </p:pic>
      </p:grpSp>
      <p:grpSp>
        <p:nvGrpSpPr>
          <p:cNvPr id="4738" name="Group4738"/>
          <p:cNvGrpSpPr/>
          <p:nvPr/>
        </p:nvGrpSpPr>
        <p:grpSpPr>
          <a:xfrm>
            <a:off x="10448544" y="3823716"/>
            <a:ext cx="961644" cy="963168"/>
            <a:chOff x="10448544" y="3823716"/>
            <a:chExt cx="961644" cy="963168"/>
          </a:xfrm>
        </p:grpSpPr>
        <p:sp>
          <p:nvSpPr>
            <p:cNvPr id="4739" name="Path4739"/>
            <p:cNvSpPr/>
            <p:nvPr/>
          </p:nvSpPr>
          <p:spPr>
            <a:xfrm>
              <a:off x="10448544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4" y="0"/>
                    <a:pt x="480822" y="0"/>
                  </a:cubicBezTo>
                  <a:cubicBezTo>
                    <a:pt x="746379" y="0"/>
                    <a:pt x="961644" y="215646"/>
                    <a:pt x="961644" y="481584"/>
                  </a:cubicBezTo>
                  <a:cubicBezTo>
                    <a:pt x="961644" y="747522"/>
                    <a:pt x="746379" y="963168"/>
                    <a:pt x="480822" y="963168"/>
                  </a:cubicBezTo>
                  <a:cubicBezTo>
                    <a:pt x="215264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740" name="Image47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51342" y="4084629"/>
              <a:ext cx="356544" cy="444003"/>
            </a:xfrm>
            <a:prstGeom prst="rect">
              <a:avLst/>
            </a:prstGeom>
            <a:noFill/>
          </p:spPr>
        </p:pic>
      </p:grpSp>
      <p:grpSp>
        <p:nvGrpSpPr>
          <p:cNvPr id="4741" name="Group4741"/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pic>
          <p:nvPicPr>
            <p:cNvPr id="4742" name="Image47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6096000" cy="6856338"/>
            </a:xfrm>
            <a:prstGeom prst="rect">
              <a:avLst/>
            </a:prstGeom>
            <a:noFill/>
          </p:spPr>
        </p:pic>
        <p:pic>
          <p:nvPicPr>
            <p:cNvPr id="4743" name="Image4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56476"/>
              <a:ext cx="6096000" cy="1524"/>
            </a:xfrm>
            <a:prstGeom prst="rect">
              <a:avLst/>
            </a:prstGeom>
            <a:noFill/>
          </p:spPr>
        </p:pic>
      </p:grpSp>
      <p:grpSp>
        <p:nvGrpSpPr>
          <p:cNvPr id="4744" name="Group4744"/>
          <p:cNvGrpSpPr/>
          <p:nvPr/>
        </p:nvGrpSpPr>
        <p:grpSpPr>
          <a:xfrm>
            <a:off x="6739128" y="3823716"/>
            <a:ext cx="961644" cy="963168"/>
            <a:chOff x="6739128" y="3823716"/>
            <a:chExt cx="961644" cy="963168"/>
          </a:xfrm>
        </p:grpSpPr>
        <p:sp>
          <p:nvSpPr>
            <p:cNvPr id="4745" name="Path4745"/>
            <p:cNvSpPr/>
            <p:nvPr/>
          </p:nvSpPr>
          <p:spPr>
            <a:xfrm>
              <a:off x="6739128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6" y="0"/>
                    <a:pt x="480823" y="0"/>
                  </a:cubicBezTo>
                  <a:cubicBezTo>
                    <a:pt x="746380" y="0"/>
                    <a:pt x="961644" y="215646"/>
                    <a:pt x="961644" y="481584"/>
                  </a:cubicBezTo>
                  <a:cubicBezTo>
                    <a:pt x="961644" y="747522"/>
                    <a:pt x="746380" y="963168"/>
                    <a:pt x="480823" y="963168"/>
                  </a:cubicBezTo>
                  <a:cubicBezTo>
                    <a:pt x="215266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746" name="Image47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7117" y="4260880"/>
              <a:ext cx="79739" cy="79586"/>
            </a:xfrm>
            <a:prstGeom prst="rect">
              <a:avLst/>
            </a:prstGeom>
            <a:noFill/>
          </p:spPr>
        </p:pic>
        <p:pic>
          <p:nvPicPr>
            <p:cNvPr id="4747" name="Image47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34679" y="4260880"/>
              <a:ext cx="79738" cy="79586"/>
            </a:xfrm>
            <a:prstGeom prst="rect">
              <a:avLst/>
            </a:prstGeom>
            <a:noFill/>
          </p:spPr>
        </p:pic>
        <p:pic>
          <p:nvPicPr>
            <p:cNvPr id="4748" name="Image47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27117" y="4107392"/>
              <a:ext cx="79738" cy="79586"/>
            </a:xfrm>
            <a:prstGeom prst="rect">
              <a:avLst/>
            </a:prstGeom>
            <a:noFill/>
          </p:spPr>
        </p:pic>
        <p:pic>
          <p:nvPicPr>
            <p:cNvPr id="4749" name="Image47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27117" y="4414368"/>
              <a:ext cx="79739" cy="79587"/>
            </a:xfrm>
            <a:prstGeom prst="rect">
              <a:avLst/>
            </a:prstGeom>
            <a:noFill/>
          </p:spPr>
        </p:pic>
        <p:pic>
          <p:nvPicPr>
            <p:cNvPr id="4750" name="Image47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29637" y="4135816"/>
              <a:ext cx="182260" cy="329715"/>
            </a:xfrm>
            <a:prstGeom prst="rect">
              <a:avLst/>
            </a:prstGeom>
            <a:noFill/>
          </p:spPr>
        </p:pic>
      </p:grpSp>
      <p:sp>
        <p:nvSpPr>
          <p:cNvPr id="4751" name="Text Box4751"/>
          <p:cNvSpPr txBox="1"/>
          <p:nvPr/>
        </p:nvSpPr>
        <p:spPr>
          <a:xfrm>
            <a:off x="6604762" y="1925066"/>
            <a:ext cx="5004586" cy="8946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204"/>
              </a:lnSpc>
            </a:pPr>
            <a:r>
              <a:rPr lang="en-US" altLang="zh-CN" sz="32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Simple</a:t>
            </a:r>
            <a:r>
              <a:rPr lang="en-US" altLang="zh-CN" sz="32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32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3200">
              <a:latin typeface="Calibri"/>
              <a:ea typeface="Calibri"/>
              <a:cs typeface="Calibri"/>
            </a:endParaRPr>
          </a:p>
          <a:p>
            <a:pPr marL="1106424" algn="l" rtl="0">
              <a:lnSpc>
                <a:spcPts val="3206"/>
              </a:lnSpc>
              <a:spcBef>
                <a:spcPts val="634"/>
              </a:spcBef>
            </a:pPr>
            <a:r>
              <a:rPr lang="en-US" altLang="zh-CN" sz="32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Protocol </a:t>
            </a:r>
            <a:r>
              <a:rPr lang="en-US" altLang="zh-CN" sz="32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(SNMP)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  <p:sp>
        <p:nvSpPr>
          <p:cNvPr id="4752" name="Text Box4752"/>
          <p:cNvSpPr txBox="1"/>
          <p:nvPr/>
        </p:nvSpPr>
        <p:spPr>
          <a:xfrm>
            <a:off x="1013460" y="1684020"/>
            <a:ext cx="281574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2400" b="1" spc="-3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employs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53" name="Text Box4753"/>
          <p:cNvSpPr txBox="1"/>
          <p:nvPr/>
        </p:nvSpPr>
        <p:spPr>
          <a:xfrm>
            <a:off x="1013460" y="2049551"/>
            <a:ext cx="3114167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b="1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SNMP</a:t>
            </a:r>
            <a:r>
              <a:rPr lang="en-US" altLang="zh-CN" sz="2400" b="1" spc="-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polling</a:t>
            </a:r>
            <a:r>
              <a:rPr lang="en-US" altLang="zh-CN" sz="2400" b="1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identify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54" name="Text Box4754"/>
          <p:cNvSpPr txBox="1"/>
          <p:nvPr/>
        </p:nvSpPr>
        <p:spPr>
          <a:xfrm>
            <a:off x="1013460" y="2415794"/>
            <a:ext cx="3577743" cy="14021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60"/>
              </a:lnSpc>
            </a:pPr>
            <a:r>
              <a:rPr lang="en-US" altLang="zh-CN" sz="2400" b="1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b="1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store</a:t>
            </a:r>
            <a:r>
              <a:rPr lang="en-US" altLang="zh-CN" sz="2400" b="1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their</a:t>
            </a:r>
            <a:r>
              <a:rPr lang="en-US" altLang="zh-CN" sz="2400" b="1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values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b="1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OID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table.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table</a:t>
            </a:r>
            <a:r>
              <a:rPr lang="en-US" altLang="zh-CN" sz="2400" b="1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queried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using</a:t>
            </a:r>
            <a:r>
              <a:rPr lang="en-US" altLang="zh-CN" sz="2400" b="1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SNMP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retrieve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lang="en-US" altLang="zh-CN" sz="2400" b="1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like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55" name="Text Box4755"/>
          <p:cNvSpPr txBox="1"/>
          <p:nvPr/>
        </p:nvSpPr>
        <p:spPr>
          <a:xfrm>
            <a:off x="1013460" y="3879215"/>
            <a:ext cx="3308299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device</a:t>
            </a:r>
            <a:r>
              <a:rPr lang="en-US" altLang="zh-CN" sz="2400" b="1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names,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CPU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usage,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56" name="Text Box4756"/>
          <p:cNvSpPr txBox="1"/>
          <p:nvPr/>
        </p:nvSpPr>
        <p:spPr>
          <a:xfrm>
            <a:off x="1013460" y="4244975"/>
            <a:ext cx="333116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memory</a:t>
            </a:r>
            <a:r>
              <a:rPr lang="en-US" altLang="zh-CN" sz="2400" b="1" spc="-2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percentages,</a:t>
            </a:r>
            <a:r>
              <a:rPr lang="en-US" altLang="zh-CN" sz="2400" b="1" spc="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57" name="Text Box4757"/>
          <p:cNvSpPr txBox="1"/>
          <p:nvPr/>
        </p:nvSpPr>
        <p:spPr>
          <a:xfrm>
            <a:off x="1013460" y="4610735"/>
            <a:ext cx="1986992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disk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availability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58" name="Text Box4758"/>
          <p:cNvSpPr txBox="1"/>
          <p:nvPr/>
        </p:nvSpPr>
        <p:spPr>
          <a:xfrm>
            <a:off x="6592824" y="5121529"/>
            <a:ext cx="1291962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SIMPLE</a:t>
            </a:r>
            <a:r>
              <a:rPr lang="en-US" altLang="zh-CN" sz="1300" b="1" spc="2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59" name="Text Box4759"/>
          <p:cNvSpPr txBox="1"/>
          <p:nvPr/>
        </p:nvSpPr>
        <p:spPr>
          <a:xfrm>
            <a:off x="6696457" y="5322469"/>
            <a:ext cx="1086019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b="1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60" name="Text Box4760"/>
          <p:cNvSpPr txBox="1"/>
          <p:nvPr/>
        </p:nvSpPr>
        <p:spPr>
          <a:xfrm>
            <a:off x="6569964" y="5525720"/>
            <a:ext cx="1339036" cy="1645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1300" b="1" spc="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(SNMP)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61" name="Text Box4761"/>
          <p:cNvSpPr txBox="1"/>
          <p:nvPr/>
        </p:nvSpPr>
        <p:spPr>
          <a:xfrm>
            <a:off x="8307578" y="5121529"/>
            <a:ext cx="1572920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LINK</a:t>
            </a:r>
            <a:r>
              <a:rPr lang="en-US" altLang="zh-CN" sz="13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LAYER</a:t>
            </a:r>
            <a:r>
              <a:rPr lang="en-US" altLang="zh-CN" sz="13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DISCOVERY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62" name="Text Box4762"/>
          <p:cNvSpPr txBox="1"/>
          <p:nvPr/>
        </p:nvSpPr>
        <p:spPr>
          <a:xfrm>
            <a:off x="8481314" y="5322469"/>
            <a:ext cx="1226182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1300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(LLDP)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63" name="Text Box4763"/>
          <p:cNvSpPr txBox="1"/>
          <p:nvPr/>
        </p:nvSpPr>
        <p:spPr>
          <a:xfrm>
            <a:off x="10252584" y="5121529"/>
            <a:ext cx="1392528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INTERNET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64" name="Text Box4764"/>
          <p:cNvSpPr txBox="1"/>
          <p:nvPr/>
        </p:nvSpPr>
        <p:spPr>
          <a:xfrm>
            <a:off x="10222104" y="5322469"/>
            <a:ext cx="1455552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MESSAGE</a:t>
            </a:r>
            <a:r>
              <a:rPr lang="en-US" altLang="zh-CN" sz="13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65" name="Text Box4765"/>
          <p:cNvSpPr txBox="1"/>
          <p:nvPr/>
        </p:nvSpPr>
        <p:spPr>
          <a:xfrm>
            <a:off x="10702164" y="5525720"/>
            <a:ext cx="493032" cy="1645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(ICMP)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6" name="Path476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767" name="Image47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"/>
            <a:ext cx="6096000" cy="6856477"/>
          </a:xfrm>
          <a:prstGeom prst="rect">
            <a:avLst/>
          </a:prstGeom>
          <a:noFill/>
        </p:spPr>
      </p:pic>
      <p:grpSp>
        <p:nvGrpSpPr>
          <p:cNvPr id="4768" name="Group4768"/>
          <p:cNvGrpSpPr/>
          <p:nvPr/>
        </p:nvGrpSpPr>
        <p:grpSpPr>
          <a:xfrm>
            <a:off x="6341364" y="1498092"/>
            <a:ext cx="5501640" cy="1676400"/>
            <a:chOff x="6341364" y="1498092"/>
            <a:chExt cx="5501640" cy="1676400"/>
          </a:xfrm>
        </p:grpSpPr>
        <p:sp>
          <p:nvSpPr>
            <p:cNvPr id="4769" name="Path4769"/>
            <p:cNvSpPr/>
            <p:nvPr/>
          </p:nvSpPr>
          <p:spPr>
            <a:xfrm>
              <a:off x="6341364" y="1498092"/>
              <a:ext cx="5466588" cy="1676400"/>
            </a:xfrm>
            <a:custGeom>
              <a:avLst/>
              <a:gdLst/>
              <a:ahLst/>
              <a:cxnLst/>
              <a:rect l="l" t="t" r="r" b="b"/>
              <a:pathLst>
                <a:path w="5466588" h="1676400">
                  <a:moveTo>
                    <a:pt x="0" y="279400"/>
                  </a:moveTo>
                  <a:cubicBezTo>
                    <a:pt x="0" y="125095"/>
                    <a:pt x="125095" y="0"/>
                    <a:pt x="279400" y="0"/>
                  </a:cubicBezTo>
                  <a:lnTo>
                    <a:pt x="5187189" y="0"/>
                  </a:lnTo>
                  <a:cubicBezTo>
                    <a:pt x="5341494" y="0"/>
                    <a:pt x="5466589" y="125095"/>
                    <a:pt x="5466589" y="279400"/>
                  </a:cubicBezTo>
                  <a:lnTo>
                    <a:pt x="5466589" y="1397000"/>
                  </a:lnTo>
                  <a:cubicBezTo>
                    <a:pt x="5466589" y="1551305"/>
                    <a:pt x="5341494" y="1676400"/>
                    <a:pt x="5187189" y="1676400"/>
                  </a:cubicBezTo>
                  <a:lnTo>
                    <a:pt x="279400" y="1676400"/>
                  </a:lnTo>
                  <a:cubicBezTo>
                    <a:pt x="125095" y="1676400"/>
                    <a:pt x="0" y="1551305"/>
                    <a:pt x="0" y="1397000"/>
                  </a:cubicBezTo>
                  <a:lnTo>
                    <a:pt x="0" y="279400"/>
                  </a:lnTo>
                  <a:close/>
                </a:path>
              </a:pathLst>
            </a:custGeom>
            <a:solidFill>
              <a:srgbClr val="254275">
                <a:alpha val="100000"/>
              </a:srgbClr>
            </a:solidFill>
            <a:ln w="0" cap="sq">
              <a:solidFill>
                <a:srgbClr val="25427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770" name="Path4770"/>
            <p:cNvSpPr/>
            <p:nvPr/>
          </p:nvSpPr>
          <p:spPr>
            <a:xfrm>
              <a:off x="6376416" y="1498092"/>
              <a:ext cx="5466588" cy="1676400"/>
            </a:xfrm>
            <a:custGeom>
              <a:avLst/>
              <a:gdLst/>
              <a:ahLst/>
              <a:cxnLst/>
              <a:rect l="l" t="t" r="r" b="b"/>
              <a:pathLst>
                <a:path w="5466588" h="1676400">
                  <a:moveTo>
                    <a:pt x="0" y="279400"/>
                  </a:moveTo>
                  <a:cubicBezTo>
                    <a:pt x="0" y="125095"/>
                    <a:pt x="125095" y="0"/>
                    <a:pt x="279400" y="0"/>
                  </a:cubicBezTo>
                  <a:lnTo>
                    <a:pt x="5187189" y="0"/>
                  </a:lnTo>
                  <a:cubicBezTo>
                    <a:pt x="5341493" y="0"/>
                    <a:pt x="5466589" y="125095"/>
                    <a:pt x="5466589" y="279400"/>
                  </a:cubicBezTo>
                  <a:lnTo>
                    <a:pt x="5466589" y="1397000"/>
                  </a:lnTo>
                  <a:cubicBezTo>
                    <a:pt x="5466589" y="1551305"/>
                    <a:pt x="5341493" y="1676400"/>
                    <a:pt x="5187189" y="1676400"/>
                  </a:cubicBezTo>
                  <a:lnTo>
                    <a:pt x="279400" y="1676400"/>
                  </a:lnTo>
                  <a:cubicBezTo>
                    <a:pt x="125095" y="1676400"/>
                    <a:pt x="0" y="1551305"/>
                    <a:pt x="0" y="1397000"/>
                  </a:cubicBezTo>
                  <a:lnTo>
                    <a:pt x="0" y="279400"/>
                  </a:lnTo>
                  <a:close/>
                </a:path>
              </a:pathLst>
            </a:custGeom>
            <a:solidFill>
              <a:srgbClr val="254275">
                <a:alpha val="100000"/>
              </a:srgbClr>
            </a:solidFill>
            <a:ln w="0" cap="sq">
              <a:solidFill>
                <a:srgbClr val="25427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771" name="Text Box4771"/>
            <p:cNvSpPr txBox="1"/>
            <p:nvPr/>
          </p:nvSpPr>
          <p:spPr>
            <a:xfrm>
              <a:off x="6604762" y="1924838"/>
              <a:ext cx="5004586" cy="949684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 dirty="0"/>
            </a:p>
            <a:p>
              <a:pPr marL="1106424" rtl="0">
                <a:lnSpc>
                  <a:spcPts val="3208"/>
                </a:lnSpc>
                <a:spcBef>
                  <a:spcPts val="634"/>
                </a:spcBef>
              </a:pPr>
              <a:r>
                <a:rPr lang="en-US" altLang="zh-CN" sz="3200" spc="3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Link Layer Discovery Protocol (LLDP)</a:t>
              </a:r>
              <a:endParaRPr lang="en-US" altLang="zh-CN" sz="3200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772" name="Group4772"/>
          <p:cNvGrpSpPr/>
          <p:nvPr/>
        </p:nvGrpSpPr>
        <p:grpSpPr>
          <a:xfrm>
            <a:off x="6739128" y="3823716"/>
            <a:ext cx="961644" cy="963168"/>
            <a:chOff x="6739128" y="3823716"/>
            <a:chExt cx="961644" cy="963168"/>
          </a:xfrm>
        </p:grpSpPr>
        <p:sp>
          <p:nvSpPr>
            <p:cNvPr id="4773" name="Path4773"/>
            <p:cNvSpPr/>
            <p:nvPr/>
          </p:nvSpPr>
          <p:spPr>
            <a:xfrm>
              <a:off x="6739128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6" y="0"/>
                    <a:pt x="480823" y="0"/>
                  </a:cubicBezTo>
                  <a:cubicBezTo>
                    <a:pt x="746380" y="0"/>
                    <a:pt x="961644" y="215646"/>
                    <a:pt x="961644" y="481584"/>
                  </a:cubicBezTo>
                  <a:cubicBezTo>
                    <a:pt x="961644" y="747522"/>
                    <a:pt x="746380" y="963168"/>
                    <a:pt x="480823" y="963168"/>
                  </a:cubicBezTo>
                  <a:cubicBezTo>
                    <a:pt x="215266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774" name="Image47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7117" y="4260880"/>
              <a:ext cx="79739" cy="79586"/>
            </a:xfrm>
            <a:prstGeom prst="rect">
              <a:avLst/>
            </a:prstGeom>
            <a:noFill/>
          </p:spPr>
        </p:pic>
        <p:pic>
          <p:nvPicPr>
            <p:cNvPr id="4775" name="Image47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4679" y="4260880"/>
              <a:ext cx="79738" cy="79586"/>
            </a:xfrm>
            <a:prstGeom prst="rect">
              <a:avLst/>
            </a:prstGeom>
            <a:noFill/>
          </p:spPr>
        </p:pic>
        <p:pic>
          <p:nvPicPr>
            <p:cNvPr id="4776" name="Image47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7117" y="4107392"/>
              <a:ext cx="79738" cy="79586"/>
            </a:xfrm>
            <a:prstGeom prst="rect">
              <a:avLst/>
            </a:prstGeom>
            <a:noFill/>
          </p:spPr>
        </p:pic>
        <p:pic>
          <p:nvPicPr>
            <p:cNvPr id="4777" name="Image47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7117" y="4414368"/>
              <a:ext cx="79739" cy="79587"/>
            </a:xfrm>
            <a:prstGeom prst="rect">
              <a:avLst/>
            </a:prstGeom>
            <a:noFill/>
          </p:spPr>
        </p:pic>
        <p:pic>
          <p:nvPicPr>
            <p:cNvPr id="4778" name="Image47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9637" y="4135816"/>
              <a:ext cx="182260" cy="329715"/>
            </a:xfrm>
            <a:prstGeom prst="rect">
              <a:avLst/>
            </a:prstGeom>
            <a:noFill/>
          </p:spPr>
        </p:pic>
      </p:grpSp>
      <p:grpSp>
        <p:nvGrpSpPr>
          <p:cNvPr id="4779" name="Group4779"/>
          <p:cNvGrpSpPr/>
          <p:nvPr/>
        </p:nvGrpSpPr>
        <p:grpSpPr>
          <a:xfrm>
            <a:off x="10448544" y="3823716"/>
            <a:ext cx="961644" cy="963168"/>
            <a:chOff x="10448544" y="3823716"/>
            <a:chExt cx="961644" cy="963168"/>
          </a:xfrm>
        </p:grpSpPr>
        <p:sp>
          <p:nvSpPr>
            <p:cNvPr id="4780" name="Path4780"/>
            <p:cNvSpPr/>
            <p:nvPr/>
          </p:nvSpPr>
          <p:spPr>
            <a:xfrm>
              <a:off x="10448544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4" y="0"/>
                    <a:pt x="480822" y="0"/>
                  </a:cubicBezTo>
                  <a:cubicBezTo>
                    <a:pt x="746379" y="0"/>
                    <a:pt x="961644" y="215646"/>
                    <a:pt x="961644" y="481584"/>
                  </a:cubicBezTo>
                  <a:cubicBezTo>
                    <a:pt x="961644" y="747522"/>
                    <a:pt x="746379" y="963168"/>
                    <a:pt x="480822" y="963168"/>
                  </a:cubicBezTo>
                  <a:cubicBezTo>
                    <a:pt x="215264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781" name="Image478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51342" y="4084629"/>
              <a:ext cx="356544" cy="444003"/>
            </a:xfrm>
            <a:prstGeom prst="rect">
              <a:avLst/>
            </a:prstGeom>
            <a:noFill/>
          </p:spPr>
        </p:pic>
      </p:grpSp>
      <p:grpSp>
        <p:nvGrpSpPr>
          <p:cNvPr id="4782" name="Group4782"/>
          <p:cNvGrpSpPr/>
          <p:nvPr/>
        </p:nvGrpSpPr>
        <p:grpSpPr>
          <a:xfrm>
            <a:off x="8593836" y="3823716"/>
            <a:ext cx="961644" cy="963168"/>
            <a:chOff x="8593836" y="3823716"/>
            <a:chExt cx="961644" cy="963168"/>
          </a:xfrm>
        </p:grpSpPr>
        <p:sp>
          <p:nvSpPr>
            <p:cNvPr id="4783" name="Path4783"/>
            <p:cNvSpPr/>
            <p:nvPr/>
          </p:nvSpPr>
          <p:spPr>
            <a:xfrm>
              <a:off x="8593836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5" y="0"/>
                    <a:pt x="480822" y="0"/>
                  </a:cubicBezTo>
                  <a:cubicBezTo>
                    <a:pt x="746379" y="0"/>
                    <a:pt x="961644" y="215646"/>
                    <a:pt x="961644" y="481584"/>
                  </a:cubicBezTo>
                  <a:cubicBezTo>
                    <a:pt x="961644" y="747522"/>
                    <a:pt x="746379" y="963168"/>
                    <a:pt x="480822" y="963168"/>
                  </a:cubicBezTo>
                  <a:cubicBezTo>
                    <a:pt x="215265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784" name="Image47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78650" y="4124446"/>
              <a:ext cx="193650" cy="79587"/>
            </a:xfrm>
            <a:prstGeom prst="rect">
              <a:avLst/>
            </a:prstGeom>
            <a:noFill/>
          </p:spPr>
        </p:pic>
        <p:pic>
          <p:nvPicPr>
            <p:cNvPr id="4785" name="Image478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70434" y="4425737"/>
              <a:ext cx="68348" cy="68218"/>
            </a:xfrm>
            <a:prstGeom prst="rect">
              <a:avLst/>
            </a:prstGeom>
            <a:noFill/>
          </p:spPr>
        </p:pic>
        <p:pic>
          <p:nvPicPr>
            <p:cNvPr id="4786" name="Image478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41302" y="4425738"/>
              <a:ext cx="68348" cy="68217"/>
            </a:xfrm>
            <a:prstGeom prst="rect">
              <a:avLst/>
            </a:prstGeom>
            <a:noFill/>
          </p:spPr>
        </p:pic>
        <p:pic>
          <p:nvPicPr>
            <p:cNvPr id="4787" name="Image478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12170" y="4425738"/>
              <a:ext cx="68346" cy="68217"/>
            </a:xfrm>
            <a:prstGeom prst="rect">
              <a:avLst/>
            </a:prstGeom>
            <a:noFill/>
          </p:spPr>
        </p:pic>
        <p:pic>
          <p:nvPicPr>
            <p:cNvPr id="4788" name="Image478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93216" y="4226772"/>
              <a:ext cx="364518" cy="181911"/>
            </a:xfrm>
            <a:prstGeom prst="rect">
              <a:avLst/>
            </a:prstGeom>
            <a:noFill/>
          </p:spPr>
        </p:pic>
      </p:grpSp>
      <p:sp>
        <p:nvSpPr>
          <p:cNvPr id="4789" name="Text Box4789"/>
          <p:cNvSpPr txBox="1"/>
          <p:nvPr/>
        </p:nvSpPr>
        <p:spPr>
          <a:xfrm>
            <a:off x="1013460" y="1684020"/>
            <a:ext cx="3040685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LLDP</a:t>
            </a:r>
            <a:r>
              <a:rPr lang="en-US" altLang="zh-CN" sz="2400" b="1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enables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devices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90" name="Text Box4790"/>
          <p:cNvSpPr txBox="1"/>
          <p:nvPr/>
        </p:nvSpPr>
        <p:spPr>
          <a:xfrm>
            <a:off x="1013460" y="2049551"/>
            <a:ext cx="3024161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b="1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share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2400" b="1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directly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91" name="Text Box4791"/>
          <p:cNvSpPr txBox="1"/>
          <p:nvPr/>
        </p:nvSpPr>
        <p:spPr>
          <a:xfrm>
            <a:off x="1013460" y="2415794"/>
            <a:ext cx="2998319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connected</a:t>
            </a:r>
            <a:r>
              <a:rPr lang="en-US" altLang="zh-CN" sz="2400" b="1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neighbors</a:t>
            </a:r>
            <a:r>
              <a:rPr lang="en-US" altLang="zh-CN" sz="2400" b="1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at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92" name="Text Box4792"/>
          <p:cNvSpPr txBox="1"/>
          <p:nvPr/>
        </p:nvSpPr>
        <p:spPr>
          <a:xfrm>
            <a:off x="1013460" y="2781554"/>
            <a:ext cx="3322016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regular</a:t>
            </a:r>
            <a:r>
              <a:rPr lang="en-US" altLang="zh-CN" sz="2400" b="1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intervals,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aiding</a:t>
            </a:r>
            <a:r>
              <a:rPr lang="en-US" altLang="zh-CN" sz="2400" b="1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93" name="Text Box4793"/>
          <p:cNvSpPr txBox="1"/>
          <p:nvPr/>
        </p:nvSpPr>
        <p:spPr>
          <a:xfrm>
            <a:off x="1013460" y="3147314"/>
            <a:ext cx="3575304" cy="17682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785"/>
              </a:lnSpc>
            </a:pP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mutual</a:t>
            </a:r>
            <a:r>
              <a:rPr lang="en-US" altLang="zh-CN" sz="2400" b="1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identification</a:t>
            </a:r>
            <a:r>
              <a:rPr lang="en-US" altLang="zh-CN" sz="2400" b="1" spc="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network.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0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spc="-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witness</a:t>
            </a:r>
            <a:r>
              <a:rPr lang="en-US" altLang="zh-CN" sz="2400" b="1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LLDP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400" b="1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action,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capturing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b="1" spc="54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Wireshark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dump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b="1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ICS</a:t>
            </a:r>
            <a:r>
              <a:rPr lang="en-US" altLang="zh-CN" sz="2400" b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2400" b="1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reveals</a:t>
            </a:r>
            <a:r>
              <a:rPr lang="en-US" altLang="zh-CN" sz="2400" b="1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its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94" name="Text Box4794"/>
          <p:cNvSpPr txBox="1"/>
          <p:nvPr/>
        </p:nvSpPr>
        <p:spPr>
          <a:xfrm>
            <a:off x="1013460" y="4976266"/>
            <a:ext cx="2211972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b="1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communications.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795" name="Text Box4795"/>
          <p:cNvSpPr txBox="1"/>
          <p:nvPr/>
        </p:nvSpPr>
        <p:spPr>
          <a:xfrm>
            <a:off x="6605016" y="5121529"/>
            <a:ext cx="1267438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SIMPLE</a:t>
            </a:r>
            <a:r>
              <a:rPr lang="en-US" altLang="zh-CN" sz="13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96" name="Text Box4796"/>
          <p:cNvSpPr txBox="1"/>
          <p:nvPr/>
        </p:nvSpPr>
        <p:spPr>
          <a:xfrm>
            <a:off x="6707124" y="5322469"/>
            <a:ext cx="1064417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97" name="Text Box4797"/>
          <p:cNvSpPr txBox="1"/>
          <p:nvPr/>
        </p:nvSpPr>
        <p:spPr>
          <a:xfrm>
            <a:off x="6583681" y="5525720"/>
            <a:ext cx="1311548" cy="1645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13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(SNMP)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98" name="Text Box4798"/>
          <p:cNvSpPr txBox="1"/>
          <p:nvPr/>
        </p:nvSpPr>
        <p:spPr>
          <a:xfrm>
            <a:off x="8287766" y="5121529"/>
            <a:ext cx="1612916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b="1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LINK</a:t>
            </a:r>
            <a:r>
              <a:rPr lang="en-US" altLang="zh-CN" sz="13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spc="-2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LAYER</a:t>
            </a:r>
            <a:r>
              <a:rPr lang="en-US" altLang="zh-CN" sz="1300" b="1" spc="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DISCOVERY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799" name="Text Box4799"/>
          <p:cNvSpPr txBox="1"/>
          <p:nvPr/>
        </p:nvSpPr>
        <p:spPr>
          <a:xfrm>
            <a:off x="8467598" y="5322469"/>
            <a:ext cx="1253390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1300" b="1" spc="3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(LLDP)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00" name="Text Box4800"/>
          <p:cNvSpPr txBox="1"/>
          <p:nvPr/>
        </p:nvSpPr>
        <p:spPr>
          <a:xfrm>
            <a:off x="10252584" y="5121529"/>
            <a:ext cx="1392528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INTERNET</a:t>
            </a:r>
            <a:r>
              <a:rPr lang="en-US" altLang="zh-CN" sz="13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01" name="Text Box4801"/>
          <p:cNvSpPr txBox="1"/>
          <p:nvPr/>
        </p:nvSpPr>
        <p:spPr>
          <a:xfrm>
            <a:off x="10222104" y="5322469"/>
            <a:ext cx="1455552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MESSAGE</a:t>
            </a:r>
            <a:r>
              <a:rPr lang="en-US" altLang="zh-CN" sz="1300" spc="19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02" name="Text Box4802"/>
          <p:cNvSpPr txBox="1"/>
          <p:nvPr/>
        </p:nvSpPr>
        <p:spPr>
          <a:xfrm>
            <a:off x="10702164" y="5525720"/>
            <a:ext cx="493032" cy="1645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(ICMP)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Path480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804" name="Image48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6856475"/>
          </a:xfrm>
          <a:prstGeom prst="rect">
            <a:avLst/>
          </a:prstGeom>
          <a:noFill/>
        </p:spPr>
      </p:pic>
      <p:grpSp>
        <p:nvGrpSpPr>
          <p:cNvPr id="4805" name="Group4805"/>
          <p:cNvGrpSpPr/>
          <p:nvPr/>
        </p:nvGrpSpPr>
        <p:grpSpPr>
          <a:xfrm>
            <a:off x="6341364" y="1498092"/>
            <a:ext cx="5501640" cy="1676400"/>
            <a:chOff x="6341364" y="1498092"/>
            <a:chExt cx="5501640" cy="1676400"/>
          </a:xfrm>
        </p:grpSpPr>
        <p:sp>
          <p:nvSpPr>
            <p:cNvPr id="4806" name="Path4806"/>
            <p:cNvSpPr/>
            <p:nvPr/>
          </p:nvSpPr>
          <p:spPr>
            <a:xfrm>
              <a:off x="6341364" y="1498092"/>
              <a:ext cx="5466588" cy="1676400"/>
            </a:xfrm>
            <a:custGeom>
              <a:avLst/>
              <a:gdLst/>
              <a:ahLst/>
              <a:cxnLst/>
              <a:rect l="l" t="t" r="r" b="b"/>
              <a:pathLst>
                <a:path w="5466588" h="1676400">
                  <a:moveTo>
                    <a:pt x="0" y="279400"/>
                  </a:moveTo>
                  <a:cubicBezTo>
                    <a:pt x="0" y="125095"/>
                    <a:pt x="125095" y="0"/>
                    <a:pt x="279400" y="0"/>
                  </a:cubicBezTo>
                  <a:lnTo>
                    <a:pt x="5187189" y="0"/>
                  </a:lnTo>
                  <a:cubicBezTo>
                    <a:pt x="5341494" y="0"/>
                    <a:pt x="5466589" y="125095"/>
                    <a:pt x="5466589" y="279400"/>
                  </a:cubicBezTo>
                  <a:lnTo>
                    <a:pt x="5466589" y="1397000"/>
                  </a:lnTo>
                  <a:cubicBezTo>
                    <a:pt x="5466589" y="1551305"/>
                    <a:pt x="5341494" y="1676400"/>
                    <a:pt x="5187189" y="1676400"/>
                  </a:cubicBezTo>
                  <a:lnTo>
                    <a:pt x="279400" y="1676400"/>
                  </a:lnTo>
                  <a:cubicBezTo>
                    <a:pt x="125095" y="1676400"/>
                    <a:pt x="0" y="1551305"/>
                    <a:pt x="0" y="1397000"/>
                  </a:cubicBezTo>
                  <a:lnTo>
                    <a:pt x="0" y="279400"/>
                  </a:lnTo>
                  <a:close/>
                </a:path>
              </a:pathLst>
            </a:custGeom>
            <a:solidFill>
              <a:srgbClr val="254275">
                <a:alpha val="100000"/>
              </a:srgbClr>
            </a:solidFill>
            <a:ln w="0" cap="sq">
              <a:solidFill>
                <a:srgbClr val="25427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07" name="Path4807"/>
            <p:cNvSpPr/>
            <p:nvPr/>
          </p:nvSpPr>
          <p:spPr>
            <a:xfrm>
              <a:off x="6376416" y="1498092"/>
              <a:ext cx="5466588" cy="1676400"/>
            </a:xfrm>
            <a:custGeom>
              <a:avLst/>
              <a:gdLst/>
              <a:ahLst/>
              <a:cxnLst/>
              <a:rect l="l" t="t" r="r" b="b"/>
              <a:pathLst>
                <a:path w="5466588" h="1676400">
                  <a:moveTo>
                    <a:pt x="0" y="279400"/>
                  </a:moveTo>
                  <a:cubicBezTo>
                    <a:pt x="0" y="125095"/>
                    <a:pt x="125095" y="0"/>
                    <a:pt x="279400" y="0"/>
                  </a:cubicBezTo>
                  <a:lnTo>
                    <a:pt x="5187189" y="0"/>
                  </a:lnTo>
                  <a:cubicBezTo>
                    <a:pt x="5341493" y="0"/>
                    <a:pt x="5466589" y="125095"/>
                    <a:pt x="5466589" y="279400"/>
                  </a:cubicBezTo>
                  <a:lnTo>
                    <a:pt x="5466589" y="1397000"/>
                  </a:lnTo>
                  <a:cubicBezTo>
                    <a:pt x="5466589" y="1551305"/>
                    <a:pt x="5341493" y="1676400"/>
                    <a:pt x="5187189" y="1676400"/>
                  </a:cubicBezTo>
                  <a:lnTo>
                    <a:pt x="279400" y="1676400"/>
                  </a:lnTo>
                  <a:cubicBezTo>
                    <a:pt x="125095" y="1676400"/>
                    <a:pt x="0" y="1551305"/>
                    <a:pt x="0" y="1397000"/>
                  </a:cubicBezTo>
                  <a:lnTo>
                    <a:pt x="0" y="279400"/>
                  </a:lnTo>
                  <a:close/>
                </a:path>
              </a:pathLst>
            </a:custGeom>
            <a:solidFill>
              <a:srgbClr val="254275">
                <a:alpha val="100000"/>
              </a:srgbClr>
            </a:solidFill>
            <a:ln w="0" cap="sq">
              <a:solidFill>
                <a:srgbClr val="25427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08" name="Path4808"/>
            <p:cNvSpPr/>
            <p:nvPr/>
          </p:nvSpPr>
          <p:spPr>
            <a:xfrm>
              <a:off x="6359652" y="1498092"/>
              <a:ext cx="5465064" cy="1676400"/>
            </a:xfrm>
            <a:custGeom>
              <a:avLst/>
              <a:gdLst/>
              <a:ahLst/>
              <a:cxnLst/>
              <a:rect l="l" t="t" r="r" b="b"/>
              <a:pathLst>
                <a:path w="5465064" h="1676400">
                  <a:moveTo>
                    <a:pt x="0" y="279400"/>
                  </a:moveTo>
                  <a:cubicBezTo>
                    <a:pt x="0" y="125095"/>
                    <a:pt x="125095" y="0"/>
                    <a:pt x="279400" y="0"/>
                  </a:cubicBezTo>
                  <a:lnTo>
                    <a:pt x="5185664" y="0"/>
                  </a:lnTo>
                  <a:cubicBezTo>
                    <a:pt x="5339970" y="0"/>
                    <a:pt x="5465064" y="125095"/>
                    <a:pt x="5465064" y="279400"/>
                  </a:cubicBezTo>
                  <a:lnTo>
                    <a:pt x="5465064" y="1397000"/>
                  </a:lnTo>
                  <a:cubicBezTo>
                    <a:pt x="5465064" y="1551305"/>
                    <a:pt x="5339970" y="1676400"/>
                    <a:pt x="5185664" y="1676400"/>
                  </a:cubicBezTo>
                  <a:lnTo>
                    <a:pt x="279400" y="1676400"/>
                  </a:lnTo>
                  <a:cubicBezTo>
                    <a:pt x="125095" y="1676400"/>
                    <a:pt x="0" y="1551305"/>
                    <a:pt x="0" y="1397000"/>
                  </a:cubicBezTo>
                  <a:lnTo>
                    <a:pt x="0" y="279400"/>
                  </a:lnTo>
                  <a:close/>
                </a:path>
              </a:pathLst>
            </a:custGeom>
            <a:solidFill>
              <a:srgbClr val="254275">
                <a:alpha val="100000"/>
              </a:srgbClr>
            </a:solidFill>
            <a:ln w="0" cap="sq">
              <a:solidFill>
                <a:srgbClr val="25427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09" name="Text Box4809"/>
            <p:cNvSpPr txBox="1"/>
            <p:nvPr/>
          </p:nvSpPr>
          <p:spPr>
            <a:xfrm>
              <a:off x="6604762" y="1924838"/>
              <a:ext cx="5004586" cy="872739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 dirty="0"/>
            </a:p>
            <a:p>
              <a:pPr algn="ctr" rtl="0">
                <a:lnSpc>
                  <a:spcPts val="3206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Internet Control Message Protocol (ICMP)</a:t>
              </a:r>
            </a:p>
          </p:txBody>
        </p:sp>
      </p:grpSp>
      <p:grpSp>
        <p:nvGrpSpPr>
          <p:cNvPr id="4810" name="Group4810"/>
          <p:cNvGrpSpPr/>
          <p:nvPr/>
        </p:nvGrpSpPr>
        <p:grpSpPr>
          <a:xfrm>
            <a:off x="6739128" y="3823716"/>
            <a:ext cx="961644" cy="963168"/>
            <a:chOff x="6739128" y="3823716"/>
            <a:chExt cx="961644" cy="963168"/>
          </a:xfrm>
        </p:grpSpPr>
        <p:sp>
          <p:nvSpPr>
            <p:cNvPr id="4811" name="Path4811"/>
            <p:cNvSpPr/>
            <p:nvPr/>
          </p:nvSpPr>
          <p:spPr>
            <a:xfrm>
              <a:off x="6739128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6" y="0"/>
                    <a:pt x="480823" y="0"/>
                  </a:cubicBezTo>
                  <a:cubicBezTo>
                    <a:pt x="746380" y="0"/>
                    <a:pt x="961644" y="215646"/>
                    <a:pt x="961644" y="481584"/>
                  </a:cubicBezTo>
                  <a:cubicBezTo>
                    <a:pt x="961644" y="747522"/>
                    <a:pt x="746380" y="963168"/>
                    <a:pt x="480823" y="963168"/>
                  </a:cubicBezTo>
                  <a:cubicBezTo>
                    <a:pt x="215266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812" name="Image48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7117" y="4260880"/>
              <a:ext cx="79739" cy="79586"/>
            </a:xfrm>
            <a:prstGeom prst="rect">
              <a:avLst/>
            </a:prstGeom>
            <a:noFill/>
          </p:spPr>
        </p:pic>
        <p:pic>
          <p:nvPicPr>
            <p:cNvPr id="4813" name="Image48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4679" y="4260880"/>
              <a:ext cx="79738" cy="79586"/>
            </a:xfrm>
            <a:prstGeom prst="rect">
              <a:avLst/>
            </a:prstGeom>
            <a:noFill/>
          </p:spPr>
        </p:pic>
        <p:pic>
          <p:nvPicPr>
            <p:cNvPr id="4814" name="Image48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7117" y="4107392"/>
              <a:ext cx="79738" cy="79586"/>
            </a:xfrm>
            <a:prstGeom prst="rect">
              <a:avLst/>
            </a:prstGeom>
            <a:noFill/>
          </p:spPr>
        </p:pic>
        <p:pic>
          <p:nvPicPr>
            <p:cNvPr id="4815" name="Image48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7117" y="4414368"/>
              <a:ext cx="79739" cy="79587"/>
            </a:xfrm>
            <a:prstGeom prst="rect">
              <a:avLst/>
            </a:prstGeom>
            <a:noFill/>
          </p:spPr>
        </p:pic>
        <p:pic>
          <p:nvPicPr>
            <p:cNvPr id="4816" name="Image48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9637" y="4135816"/>
              <a:ext cx="182260" cy="329715"/>
            </a:xfrm>
            <a:prstGeom prst="rect">
              <a:avLst/>
            </a:prstGeom>
            <a:noFill/>
          </p:spPr>
        </p:pic>
      </p:grpSp>
      <p:grpSp>
        <p:nvGrpSpPr>
          <p:cNvPr id="4817" name="Group4817"/>
          <p:cNvGrpSpPr/>
          <p:nvPr/>
        </p:nvGrpSpPr>
        <p:grpSpPr>
          <a:xfrm>
            <a:off x="8593836" y="3823716"/>
            <a:ext cx="961644" cy="963168"/>
            <a:chOff x="8593836" y="3823716"/>
            <a:chExt cx="961644" cy="963168"/>
          </a:xfrm>
        </p:grpSpPr>
        <p:sp>
          <p:nvSpPr>
            <p:cNvPr id="4818" name="Path4818"/>
            <p:cNvSpPr/>
            <p:nvPr/>
          </p:nvSpPr>
          <p:spPr>
            <a:xfrm>
              <a:off x="8593836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5" y="0"/>
                    <a:pt x="480822" y="0"/>
                  </a:cubicBezTo>
                  <a:cubicBezTo>
                    <a:pt x="746379" y="0"/>
                    <a:pt x="961644" y="215646"/>
                    <a:pt x="961644" y="481584"/>
                  </a:cubicBezTo>
                  <a:cubicBezTo>
                    <a:pt x="961644" y="747522"/>
                    <a:pt x="746379" y="963168"/>
                    <a:pt x="480822" y="963168"/>
                  </a:cubicBezTo>
                  <a:cubicBezTo>
                    <a:pt x="215265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819" name="Image48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78650" y="4124446"/>
              <a:ext cx="193650" cy="79587"/>
            </a:xfrm>
            <a:prstGeom prst="rect">
              <a:avLst/>
            </a:prstGeom>
            <a:noFill/>
          </p:spPr>
        </p:pic>
        <p:pic>
          <p:nvPicPr>
            <p:cNvPr id="4820" name="Image48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70434" y="4425737"/>
              <a:ext cx="68348" cy="68218"/>
            </a:xfrm>
            <a:prstGeom prst="rect">
              <a:avLst/>
            </a:prstGeom>
            <a:noFill/>
          </p:spPr>
        </p:pic>
        <p:pic>
          <p:nvPicPr>
            <p:cNvPr id="4821" name="Image48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41302" y="4425738"/>
              <a:ext cx="68348" cy="68217"/>
            </a:xfrm>
            <a:prstGeom prst="rect">
              <a:avLst/>
            </a:prstGeom>
            <a:noFill/>
          </p:spPr>
        </p:pic>
        <p:pic>
          <p:nvPicPr>
            <p:cNvPr id="4822" name="Image48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12170" y="4425738"/>
              <a:ext cx="68346" cy="68217"/>
            </a:xfrm>
            <a:prstGeom prst="rect">
              <a:avLst/>
            </a:prstGeom>
            <a:noFill/>
          </p:spPr>
        </p:pic>
        <p:pic>
          <p:nvPicPr>
            <p:cNvPr id="4823" name="Image48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93216" y="4226772"/>
              <a:ext cx="364518" cy="181911"/>
            </a:xfrm>
            <a:prstGeom prst="rect">
              <a:avLst/>
            </a:prstGeom>
            <a:noFill/>
          </p:spPr>
        </p:pic>
      </p:grpSp>
      <p:grpSp>
        <p:nvGrpSpPr>
          <p:cNvPr id="4824" name="Group4824"/>
          <p:cNvGrpSpPr/>
          <p:nvPr/>
        </p:nvGrpSpPr>
        <p:grpSpPr>
          <a:xfrm>
            <a:off x="10448544" y="3823716"/>
            <a:ext cx="961644" cy="963168"/>
            <a:chOff x="10448544" y="3823716"/>
            <a:chExt cx="961644" cy="963168"/>
          </a:xfrm>
        </p:grpSpPr>
        <p:sp>
          <p:nvSpPr>
            <p:cNvPr id="4825" name="Path4825"/>
            <p:cNvSpPr/>
            <p:nvPr/>
          </p:nvSpPr>
          <p:spPr>
            <a:xfrm>
              <a:off x="10448544" y="3823716"/>
              <a:ext cx="961644" cy="963168"/>
            </a:xfrm>
            <a:custGeom>
              <a:avLst/>
              <a:gdLst/>
              <a:ahLst/>
              <a:cxnLst/>
              <a:rect l="l" t="t" r="r" b="b"/>
              <a:pathLst>
                <a:path w="961644" h="963168">
                  <a:moveTo>
                    <a:pt x="0" y="481584"/>
                  </a:moveTo>
                  <a:cubicBezTo>
                    <a:pt x="0" y="215646"/>
                    <a:pt x="215264" y="0"/>
                    <a:pt x="480822" y="0"/>
                  </a:cubicBezTo>
                  <a:cubicBezTo>
                    <a:pt x="746379" y="0"/>
                    <a:pt x="961644" y="215646"/>
                    <a:pt x="961644" y="481584"/>
                  </a:cubicBezTo>
                  <a:cubicBezTo>
                    <a:pt x="961644" y="747522"/>
                    <a:pt x="746379" y="963168"/>
                    <a:pt x="480822" y="963168"/>
                  </a:cubicBezTo>
                  <a:cubicBezTo>
                    <a:pt x="215264" y="963168"/>
                    <a:pt x="0" y="747522"/>
                    <a:pt x="0" y="481584"/>
                  </a:cubicBez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0" cap="sq">
              <a:solidFill>
                <a:srgbClr val="F2F2F2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826" name="Image48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51342" y="4084629"/>
              <a:ext cx="356544" cy="444003"/>
            </a:xfrm>
            <a:prstGeom prst="rect">
              <a:avLst/>
            </a:prstGeom>
            <a:noFill/>
          </p:spPr>
        </p:pic>
      </p:grpSp>
      <p:sp>
        <p:nvSpPr>
          <p:cNvPr id="4827" name="Text Box4827"/>
          <p:cNvSpPr txBox="1"/>
          <p:nvPr/>
        </p:nvSpPr>
        <p:spPr>
          <a:xfrm>
            <a:off x="1013460" y="1684020"/>
            <a:ext cx="3424124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software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utility</a:t>
            </a:r>
            <a:r>
              <a:rPr lang="en-US" altLang="zh-CN" sz="2400" b="1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serves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28" name="Text Box4828"/>
          <p:cNvSpPr txBox="1"/>
          <p:nvPr/>
        </p:nvSpPr>
        <p:spPr>
          <a:xfrm>
            <a:off x="1013460" y="2049551"/>
            <a:ext cx="3562366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verify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</a:t>
            </a:r>
            <a:r>
              <a:rPr lang="en-US" altLang="zh-CN" sz="24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accessibility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29" name="Text Box4829"/>
          <p:cNvSpPr txBox="1"/>
          <p:nvPr/>
        </p:nvSpPr>
        <p:spPr>
          <a:xfrm>
            <a:off x="1013460" y="2415794"/>
            <a:ext cx="275082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IP</a:t>
            </a:r>
            <a:r>
              <a:rPr lang="en-US" altLang="zh-CN" sz="24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network,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30" name="Text Box4830"/>
          <p:cNvSpPr txBox="1"/>
          <p:nvPr/>
        </p:nvSpPr>
        <p:spPr>
          <a:xfrm>
            <a:off x="1013460" y="2781554"/>
            <a:ext cx="3343656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aligning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common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31" name="Text Box4831"/>
          <p:cNvSpPr txBox="1"/>
          <p:nvPr/>
        </p:nvSpPr>
        <p:spPr>
          <a:xfrm>
            <a:off x="1013460" y="3147314"/>
            <a:ext cx="3422905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practice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checking</a:t>
            </a:r>
            <a:r>
              <a:rPr lang="en-US" altLang="zh-CN" sz="2400" b="1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device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32" name="Text Box4832"/>
          <p:cNvSpPr txBox="1"/>
          <p:nvPr/>
        </p:nvSpPr>
        <p:spPr>
          <a:xfrm>
            <a:off x="1013460" y="3512845"/>
            <a:ext cx="3343301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presence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connectivity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33" name="Text Box4833"/>
          <p:cNvSpPr txBox="1"/>
          <p:nvPr/>
        </p:nvSpPr>
        <p:spPr>
          <a:xfrm>
            <a:off x="1013460" y="3879215"/>
            <a:ext cx="301325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through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techniques</a:t>
            </a:r>
            <a:r>
              <a:rPr lang="en-US" altLang="zh-CN" sz="24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like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34" name="Text Box4834"/>
          <p:cNvSpPr txBox="1"/>
          <p:nvPr/>
        </p:nvSpPr>
        <p:spPr>
          <a:xfrm>
            <a:off x="1013460" y="4244975"/>
            <a:ext cx="1047293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pinging.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835" name="Text Box4835"/>
          <p:cNvSpPr txBox="1"/>
          <p:nvPr/>
        </p:nvSpPr>
        <p:spPr>
          <a:xfrm>
            <a:off x="6605016" y="5121529"/>
            <a:ext cx="1267438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SIMPLE</a:t>
            </a:r>
            <a:r>
              <a:rPr lang="en-US" altLang="zh-CN" sz="1300" spc="1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36" name="Text Box4836"/>
          <p:cNvSpPr txBox="1"/>
          <p:nvPr/>
        </p:nvSpPr>
        <p:spPr>
          <a:xfrm>
            <a:off x="6707124" y="5322469"/>
            <a:ext cx="1064417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spc="-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37" name="Text Box4837"/>
          <p:cNvSpPr txBox="1"/>
          <p:nvPr/>
        </p:nvSpPr>
        <p:spPr>
          <a:xfrm>
            <a:off x="6583681" y="5525720"/>
            <a:ext cx="1311548" cy="1645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13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(SNMP)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38" name="Text Box4838"/>
          <p:cNvSpPr txBox="1"/>
          <p:nvPr/>
        </p:nvSpPr>
        <p:spPr>
          <a:xfrm>
            <a:off x="8307578" y="5121529"/>
            <a:ext cx="1572920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LINK</a:t>
            </a:r>
            <a:r>
              <a:rPr lang="en-US" altLang="zh-CN" sz="1300" spc="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2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LAYER</a:t>
            </a:r>
            <a:r>
              <a:rPr lang="en-US" altLang="zh-CN" sz="1300" spc="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DISCOVERY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39" name="Text Box4839"/>
          <p:cNvSpPr txBox="1"/>
          <p:nvPr/>
        </p:nvSpPr>
        <p:spPr>
          <a:xfrm>
            <a:off x="8481314" y="5322469"/>
            <a:ext cx="1226182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spc="-1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r>
              <a:rPr lang="en-US" altLang="zh-CN" sz="1300" spc="-2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(LLDP)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40" name="Text Box4840"/>
          <p:cNvSpPr txBox="1"/>
          <p:nvPr/>
        </p:nvSpPr>
        <p:spPr>
          <a:xfrm>
            <a:off x="10243440" y="5121529"/>
            <a:ext cx="1412278" cy="1645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b="1" spc="-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INTERNET</a:t>
            </a:r>
            <a:r>
              <a:rPr lang="en-US" altLang="zh-CN" sz="1300" b="1" spc="1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spc="-7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CONTROL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41" name="Text Box4841"/>
          <p:cNvSpPr txBox="1"/>
          <p:nvPr/>
        </p:nvSpPr>
        <p:spPr>
          <a:xfrm>
            <a:off x="10211436" y="5322469"/>
            <a:ext cx="1476494" cy="1648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8"/>
              </a:lnSpc>
            </a:pPr>
            <a:r>
              <a:rPr lang="en-US" altLang="zh-CN" sz="1300" b="1" spc="-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MESSAGE</a:t>
            </a:r>
            <a:r>
              <a:rPr lang="en-US" altLang="zh-CN" sz="13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300" b="1" spc="-1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PROTOCOL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  <p:sp>
        <p:nvSpPr>
          <p:cNvPr id="4842" name="Text Box4842"/>
          <p:cNvSpPr txBox="1"/>
          <p:nvPr/>
        </p:nvSpPr>
        <p:spPr>
          <a:xfrm>
            <a:off x="10697592" y="5525720"/>
            <a:ext cx="502248" cy="16459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6"/>
              </a:lnSpc>
            </a:pPr>
            <a:r>
              <a:rPr lang="en-US" altLang="zh-CN" sz="1300" b="1" spc="-3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(ICMP)</a:t>
            </a:r>
            <a:endParaRPr lang="en-US" altLang="zh-CN" sz="13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" name="Image48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844" name="Text Box4844"/>
          <p:cNvSpPr txBox="1"/>
          <p:nvPr/>
        </p:nvSpPr>
        <p:spPr>
          <a:xfrm>
            <a:off x="6988557" y="287528"/>
            <a:ext cx="4989067" cy="1227836"/>
          </a:xfrm>
          <a:prstGeom prst="rect">
            <a:avLst/>
          </a:prstGeom>
          <a:solidFill>
            <a:srgbClr val="203864"/>
          </a:solidFill>
          <a:ln w="12700">
            <a:solidFill>
              <a:srgbClr val="172C51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3512"/>
              </a:lnSpc>
            </a:pPr>
            <a:endParaRPr/>
          </a:p>
          <a:p>
            <a:pPr marL="217169" algn="l" rtl="0">
              <a:lnSpc>
                <a:spcPts val="3204"/>
              </a:lnSpc>
            </a:pPr>
            <a:r>
              <a:rPr lang="en-US" altLang="zh-CN" sz="32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32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Discovery</a:t>
            </a:r>
            <a:r>
              <a:rPr lang="en-US" altLang="zh-CN" sz="32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Purpose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4" name="Path485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855" name="Group4855"/>
          <p:cNvGrpSpPr/>
          <p:nvPr/>
        </p:nvGrpSpPr>
        <p:grpSpPr>
          <a:xfrm>
            <a:off x="309372" y="926592"/>
            <a:ext cx="3426714" cy="2308098"/>
            <a:chOff x="309372" y="926592"/>
            <a:chExt cx="3426714" cy="2308098"/>
          </a:xfrm>
        </p:grpSpPr>
        <p:pic>
          <p:nvPicPr>
            <p:cNvPr id="4856" name="Image48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72" y="926592"/>
              <a:ext cx="3426714" cy="2308098"/>
            </a:xfrm>
            <a:prstGeom prst="rect">
              <a:avLst/>
            </a:prstGeom>
            <a:noFill/>
          </p:spPr>
        </p:pic>
        <p:sp>
          <p:nvSpPr>
            <p:cNvPr id="4857" name="Path4857"/>
            <p:cNvSpPr/>
            <p:nvPr/>
          </p:nvSpPr>
          <p:spPr>
            <a:xfrm>
              <a:off x="400812" y="1124712"/>
              <a:ext cx="3130296" cy="1618488"/>
            </a:xfrm>
            <a:custGeom>
              <a:avLst/>
              <a:gdLst/>
              <a:ahLst/>
              <a:cxnLst/>
              <a:rect l="l" t="t" r="r" b="b"/>
              <a:pathLst>
                <a:path w="3130296" h="1618488">
                  <a:moveTo>
                    <a:pt x="0" y="269748"/>
                  </a:moveTo>
                  <a:cubicBezTo>
                    <a:pt x="0" y="120777"/>
                    <a:pt x="120777" y="0"/>
                    <a:pt x="269748" y="0"/>
                  </a:cubicBezTo>
                  <a:lnTo>
                    <a:pt x="2860548" y="0"/>
                  </a:lnTo>
                  <a:cubicBezTo>
                    <a:pt x="3009519" y="0"/>
                    <a:pt x="3130296" y="120777"/>
                    <a:pt x="3130296" y="269748"/>
                  </a:cubicBezTo>
                  <a:lnTo>
                    <a:pt x="3130296" y="1348740"/>
                  </a:lnTo>
                  <a:cubicBezTo>
                    <a:pt x="3130296" y="1497711"/>
                    <a:pt x="3009519" y="1618488"/>
                    <a:pt x="2860548" y="1618488"/>
                  </a:cubicBezTo>
                  <a:lnTo>
                    <a:pt x="269748" y="1618488"/>
                  </a:lnTo>
                  <a:cubicBezTo>
                    <a:pt x="120777" y="1618488"/>
                    <a:pt x="0" y="1497711"/>
                    <a:pt x="0" y="1348740"/>
                  </a:cubicBezTo>
                  <a:lnTo>
                    <a:pt x="0" y="26974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58" name="Text Box4858"/>
            <p:cNvSpPr txBox="1"/>
            <p:nvPr/>
          </p:nvSpPr>
          <p:spPr>
            <a:xfrm>
              <a:off x="829970" y="1315619"/>
              <a:ext cx="2333651" cy="134160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371856" algn="l" rtl="0">
                <a:lnSpc>
                  <a:spcPts val="4802"/>
                </a:lnSpc>
              </a:pPr>
              <a:r>
                <a:rPr lang="en-US" altLang="zh-CN" sz="4800" spc="-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Active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4800"/>
                </a:lnSpc>
                <a:spcBef>
                  <a:spcPts val="961"/>
                </a:spcBef>
              </a:pPr>
              <a:r>
                <a:rPr lang="en-US" altLang="zh-CN" sz="48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Querying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859" name="Group4859"/>
          <p:cNvGrpSpPr/>
          <p:nvPr/>
        </p:nvGrpSpPr>
        <p:grpSpPr>
          <a:xfrm>
            <a:off x="3829812" y="926592"/>
            <a:ext cx="3426714" cy="2308098"/>
            <a:chOff x="3829812" y="926592"/>
            <a:chExt cx="3426714" cy="2308098"/>
          </a:xfrm>
        </p:grpSpPr>
        <p:pic>
          <p:nvPicPr>
            <p:cNvPr id="4860" name="Image48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9812" y="926592"/>
              <a:ext cx="3426714" cy="2308098"/>
            </a:xfrm>
            <a:prstGeom prst="rect">
              <a:avLst/>
            </a:prstGeom>
            <a:noFill/>
          </p:spPr>
        </p:pic>
        <p:sp>
          <p:nvSpPr>
            <p:cNvPr id="4861" name="Path4861"/>
            <p:cNvSpPr/>
            <p:nvPr/>
          </p:nvSpPr>
          <p:spPr>
            <a:xfrm>
              <a:off x="3921252" y="1124712"/>
              <a:ext cx="3130296" cy="1618488"/>
            </a:xfrm>
            <a:custGeom>
              <a:avLst/>
              <a:gdLst/>
              <a:ahLst/>
              <a:cxnLst/>
              <a:rect l="l" t="t" r="r" b="b"/>
              <a:pathLst>
                <a:path w="3130296" h="1618488">
                  <a:moveTo>
                    <a:pt x="0" y="269748"/>
                  </a:moveTo>
                  <a:cubicBezTo>
                    <a:pt x="0" y="120777"/>
                    <a:pt x="120777" y="0"/>
                    <a:pt x="269748" y="0"/>
                  </a:cubicBezTo>
                  <a:lnTo>
                    <a:pt x="2860548" y="0"/>
                  </a:lnTo>
                  <a:cubicBezTo>
                    <a:pt x="3009520" y="0"/>
                    <a:pt x="3130296" y="120777"/>
                    <a:pt x="3130296" y="269748"/>
                  </a:cubicBezTo>
                  <a:lnTo>
                    <a:pt x="3130296" y="1348740"/>
                  </a:lnTo>
                  <a:cubicBezTo>
                    <a:pt x="3130296" y="1497711"/>
                    <a:pt x="3009520" y="1618488"/>
                    <a:pt x="2860548" y="1618488"/>
                  </a:cubicBezTo>
                  <a:lnTo>
                    <a:pt x="269748" y="1618488"/>
                  </a:lnTo>
                  <a:cubicBezTo>
                    <a:pt x="120777" y="1618488"/>
                    <a:pt x="0" y="1497711"/>
                    <a:pt x="0" y="1348740"/>
                  </a:cubicBezTo>
                  <a:lnTo>
                    <a:pt x="0" y="26974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62" name="Text Box4862"/>
            <p:cNvSpPr txBox="1"/>
            <p:nvPr/>
          </p:nvSpPr>
          <p:spPr>
            <a:xfrm>
              <a:off x="4350766" y="1315619"/>
              <a:ext cx="2333650" cy="134160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43840" algn="l" rtl="0">
                <a:lnSpc>
                  <a:spcPts val="4802"/>
                </a:lnSpc>
              </a:pPr>
              <a:r>
                <a:rPr lang="en-US" altLang="zh-CN" sz="4800" spc="-2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Passive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4800"/>
                </a:lnSpc>
                <a:spcBef>
                  <a:spcPts val="961"/>
                </a:spcBef>
              </a:pPr>
              <a:r>
                <a:rPr lang="en-US" altLang="zh-CN" sz="48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Querying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863" name="Image48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693" y="815340"/>
            <a:ext cx="4483607" cy="5227320"/>
          </a:xfrm>
          <a:prstGeom prst="rect">
            <a:avLst/>
          </a:prstGeom>
          <a:noFill/>
        </p:spPr>
      </p:pic>
      <p:sp>
        <p:nvSpPr>
          <p:cNvPr id="4864" name="Text Box4864"/>
          <p:cNvSpPr txBox="1"/>
          <p:nvPr/>
        </p:nvSpPr>
        <p:spPr>
          <a:xfrm>
            <a:off x="904342" y="3551428"/>
            <a:ext cx="5948031" cy="18703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82"/>
              </a:lnSpc>
            </a:pPr>
            <a:r>
              <a:rPr lang="en-US" altLang="zh-CN" sz="32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These</a:t>
            </a:r>
            <a:r>
              <a:rPr lang="en-US" altLang="zh-CN" sz="32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solutions</a:t>
            </a:r>
            <a:r>
              <a:rPr lang="en-US" altLang="zh-CN" sz="3200" spc="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employ</a:t>
            </a:r>
            <a:r>
              <a:rPr lang="en-US" altLang="zh-CN" sz="32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dual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approach,</a:t>
            </a:r>
            <a:r>
              <a:rPr lang="en-US" altLang="zh-CN" sz="32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incorporating</a:t>
            </a:r>
            <a:r>
              <a:rPr lang="en-US" altLang="zh-CN" sz="32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both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active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32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passive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queries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construct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comprehensive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3200" spc="-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map.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5" name="Path486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866" name="Group4866"/>
          <p:cNvGrpSpPr/>
          <p:nvPr/>
        </p:nvGrpSpPr>
        <p:grpSpPr>
          <a:xfrm>
            <a:off x="309372" y="926592"/>
            <a:ext cx="3426714" cy="2308098"/>
            <a:chOff x="309372" y="926592"/>
            <a:chExt cx="3426714" cy="2308098"/>
          </a:xfrm>
        </p:grpSpPr>
        <p:pic>
          <p:nvPicPr>
            <p:cNvPr id="4867" name="Image48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372" y="926592"/>
              <a:ext cx="3426714" cy="2308098"/>
            </a:xfrm>
            <a:prstGeom prst="rect">
              <a:avLst/>
            </a:prstGeom>
            <a:noFill/>
          </p:spPr>
        </p:pic>
        <p:sp>
          <p:nvSpPr>
            <p:cNvPr id="4868" name="Path4868"/>
            <p:cNvSpPr/>
            <p:nvPr/>
          </p:nvSpPr>
          <p:spPr>
            <a:xfrm>
              <a:off x="400812" y="1124712"/>
              <a:ext cx="3130296" cy="1618488"/>
            </a:xfrm>
            <a:custGeom>
              <a:avLst/>
              <a:gdLst/>
              <a:ahLst/>
              <a:cxnLst/>
              <a:rect l="l" t="t" r="r" b="b"/>
              <a:pathLst>
                <a:path w="3130296" h="1618488">
                  <a:moveTo>
                    <a:pt x="0" y="269748"/>
                  </a:moveTo>
                  <a:cubicBezTo>
                    <a:pt x="0" y="120777"/>
                    <a:pt x="120777" y="0"/>
                    <a:pt x="269748" y="0"/>
                  </a:cubicBezTo>
                  <a:lnTo>
                    <a:pt x="2860548" y="0"/>
                  </a:lnTo>
                  <a:cubicBezTo>
                    <a:pt x="3009519" y="0"/>
                    <a:pt x="3130296" y="120777"/>
                    <a:pt x="3130296" y="269748"/>
                  </a:cubicBezTo>
                  <a:lnTo>
                    <a:pt x="3130296" y="1348740"/>
                  </a:lnTo>
                  <a:cubicBezTo>
                    <a:pt x="3130296" y="1497711"/>
                    <a:pt x="3009519" y="1618488"/>
                    <a:pt x="2860548" y="1618488"/>
                  </a:cubicBezTo>
                  <a:lnTo>
                    <a:pt x="269748" y="1618488"/>
                  </a:lnTo>
                  <a:cubicBezTo>
                    <a:pt x="120777" y="1618488"/>
                    <a:pt x="0" y="1497711"/>
                    <a:pt x="0" y="1348740"/>
                  </a:cubicBezTo>
                  <a:lnTo>
                    <a:pt x="0" y="26974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69" name="Text Box4869"/>
            <p:cNvSpPr txBox="1"/>
            <p:nvPr/>
          </p:nvSpPr>
          <p:spPr>
            <a:xfrm>
              <a:off x="829970" y="1315619"/>
              <a:ext cx="2333651" cy="134160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371856" algn="l" rtl="0">
                <a:lnSpc>
                  <a:spcPts val="4802"/>
                </a:lnSpc>
              </a:pPr>
              <a:r>
                <a:rPr lang="en-US" altLang="zh-CN" sz="4800" spc="-9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Active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4800"/>
                </a:lnSpc>
                <a:spcBef>
                  <a:spcPts val="961"/>
                </a:spcBef>
              </a:pPr>
              <a:r>
                <a:rPr lang="en-US" altLang="zh-CN" sz="48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Querying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4870" name="Group4870"/>
          <p:cNvGrpSpPr/>
          <p:nvPr/>
        </p:nvGrpSpPr>
        <p:grpSpPr>
          <a:xfrm>
            <a:off x="3829812" y="926592"/>
            <a:ext cx="3426714" cy="2308098"/>
            <a:chOff x="3829812" y="926592"/>
            <a:chExt cx="3426714" cy="2308098"/>
          </a:xfrm>
        </p:grpSpPr>
        <p:pic>
          <p:nvPicPr>
            <p:cNvPr id="4871" name="Image48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9812" y="926592"/>
              <a:ext cx="3426714" cy="2308098"/>
            </a:xfrm>
            <a:prstGeom prst="rect">
              <a:avLst/>
            </a:prstGeom>
            <a:noFill/>
          </p:spPr>
        </p:pic>
        <p:sp>
          <p:nvSpPr>
            <p:cNvPr id="4872" name="Path4872"/>
            <p:cNvSpPr/>
            <p:nvPr/>
          </p:nvSpPr>
          <p:spPr>
            <a:xfrm>
              <a:off x="3921252" y="1124712"/>
              <a:ext cx="3130296" cy="1618488"/>
            </a:xfrm>
            <a:custGeom>
              <a:avLst/>
              <a:gdLst/>
              <a:ahLst/>
              <a:cxnLst/>
              <a:rect l="l" t="t" r="r" b="b"/>
              <a:pathLst>
                <a:path w="3130296" h="1618488">
                  <a:moveTo>
                    <a:pt x="0" y="269748"/>
                  </a:moveTo>
                  <a:cubicBezTo>
                    <a:pt x="0" y="120777"/>
                    <a:pt x="120777" y="0"/>
                    <a:pt x="269748" y="0"/>
                  </a:cubicBezTo>
                  <a:lnTo>
                    <a:pt x="2860548" y="0"/>
                  </a:lnTo>
                  <a:cubicBezTo>
                    <a:pt x="3009520" y="0"/>
                    <a:pt x="3130296" y="120777"/>
                    <a:pt x="3130296" y="269748"/>
                  </a:cubicBezTo>
                  <a:lnTo>
                    <a:pt x="3130296" y="1348740"/>
                  </a:lnTo>
                  <a:cubicBezTo>
                    <a:pt x="3130296" y="1497711"/>
                    <a:pt x="3009520" y="1618488"/>
                    <a:pt x="2860548" y="1618488"/>
                  </a:cubicBezTo>
                  <a:lnTo>
                    <a:pt x="269748" y="1618488"/>
                  </a:lnTo>
                  <a:cubicBezTo>
                    <a:pt x="120777" y="1618488"/>
                    <a:pt x="0" y="1497711"/>
                    <a:pt x="0" y="1348740"/>
                  </a:cubicBezTo>
                  <a:lnTo>
                    <a:pt x="0" y="269748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73" name="Text Box4873"/>
            <p:cNvSpPr txBox="1"/>
            <p:nvPr/>
          </p:nvSpPr>
          <p:spPr>
            <a:xfrm>
              <a:off x="4350766" y="1315619"/>
              <a:ext cx="2333650" cy="1341602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marL="243840" algn="l" rtl="0">
                <a:lnSpc>
                  <a:spcPts val="4802"/>
                </a:lnSpc>
              </a:pPr>
              <a:r>
                <a:rPr lang="en-US" altLang="zh-CN" sz="4800" spc="-22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Passive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  <a:p>
              <a:pPr algn="l" rtl="0">
                <a:lnSpc>
                  <a:spcPts val="4800"/>
                </a:lnSpc>
                <a:spcBef>
                  <a:spcPts val="961"/>
                </a:spcBef>
              </a:pPr>
              <a:r>
                <a:rPr lang="en-US" altLang="zh-CN" sz="4800" spc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Querying</a:t>
              </a:r>
              <a:endParaRPr lang="en-US" altLang="zh-CN" sz="4800"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874" name="Image48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693" y="815340"/>
            <a:ext cx="4483607" cy="5227320"/>
          </a:xfrm>
          <a:prstGeom prst="rect">
            <a:avLst/>
          </a:prstGeom>
          <a:noFill/>
        </p:spPr>
      </p:pic>
      <p:sp>
        <p:nvSpPr>
          <p:cNvPr id="4875" name="Text Box4875"/>
          <p:cNvSpPr txBox="1"/>
          <p:nvPr/>
        </p:nvSpPr>
        <p:spPr>
          <a:xfrm>
            <a:off x="904342" y="3551428"/>
            <a:ext cx="5594926" cy="187032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82"/>
              </a:lnSpc>
            </a:pP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3200" spc="-2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discovery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serves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32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comprehensive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technology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solution</a:t>
            </a:r>
            <a:r>
              <a:rPr lang="en-US" altLang="zh-CN" sz="3200" spc="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offers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holistic</a:t>
            </a:r>
            <a:r>
              <a:rPr lang="en-US" altLang="zh-CN" sz="3200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view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your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network's</a:t>
            </a:r>
            <a:r>
              <a:rPr lang="en-US" altLang="zh-CN" sz="32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intricacies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" name="Path487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877" name="Image48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793" y="2046732"/>
            <a:ext cx="3288793" cy="3835908"/>
          </a:xfrm>
          <a:prstGeom prst="rect">
            <a:avLst/>
          </a:prstGeom>
          <a:noFill/>
        </p:spPr>
      </p:pic>
      <p:grpSp>
        <p:nvGrpSpPr>
          <p:cNvPr id="4878" name="Group4878"/>
          <p:cNvGrpSpPr/>
          <p:nvPr/>
        </p:nvGrpSpPr>
        <p:grpSpPr>
          <a:xfrm>
            <a:off x="1068324" y="580644"/>
            <a:ext cx="812292" cy="812292"/>
            <a:chOff x="1068324" y="580644"/>
            <a:chExt cx="812292" cy="812292"/>
          </a:xfrm>
        </p:grpSpPr>
        <p:sp>
          <p:nvSpPr>
            <p:cNvPr id="4879" name="Path4879"/>
            <p:cNvSpPr/>
            <p:nvPr/>
          </p:nvSpPr>
          <p:spPr>
            <a:xfrm>
              <a:off x="1068324" y="580644"/>
              <a:ext cx="812292" cy="812292"/>
            </a:xfrm>
            <a:custGeom>
              <a:avLst/>
              <a:gdLst/>
              <a:ahLst/>
              <a:cxnLst/>
              <a:rect l="l" t="t" r="r" b="b"/>
              <a:pathLst>
                <a:path w="812292" h="812292">
                  <a:moveTo>
                    <a:pt x="0" y="406146"/>
                  </a:moveTo>
                  <a:cubicBezTo>
                    <a:pt x="0" y="181864"/>
                    <a:pt x="181839" y="0"/>
                    <a:pt x="406146" y="0"/>
                  </a:cubicBezTo>
                  <a:cubicBezTo>
                    <a:pt x="630428" y="0"/>
                    <a:pt x="812292" y="181864"/>
                    <a:pt x="812292" y="406146"/>
                  </a:cubicBezTo>
                  <a:cubicBezTo>
                    <a:pt x="812292" y="630428"/>
                    <a:pt x="630428" y="812292"/>
                    <a:pt x="406146" y="812292"/>
                  </a:cubicBezTo>
                  <a:cubicBezTo>
                    <a:pt x="181839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80" name="Path4880"/>
            <p:cNvSpPr/>
            <p:nvPr/>
          </p:nvSpPr>
          <p:spPr>
            <a:xfrm>
              <a:off x="1167702" y="1095248"/>
              <a:ext cx="613473" cy="258191"/>
            </a:xfrm>
            <a:custGeom>
              <a:avLst/>
              <a:gdLst/>
              <a:ahLst/>
              <a:cxnLst/>
              <a:rect l="l" t="t" r="r" b="b"/>
              <a:pathLst>
                <a:path w="613473" h="258191">
                  <a:moveTo>
                    <a:pt x="613474" y="0"/>
                  </a:moveTo>
                  <a:cubicBezTo>
                    <a:pt x="553656" y="169418"/>
                    <a:pt x="367729" y="258191"/>
                    <a:pt x="198310" y="198247"/>
                  </a:cubicBezTo>
                  <a:cubicBezTo>
                    <a:pt x="105600" y="165608"/>
                    <a:pt x="32766" y="92710"/>
                    <a:pt x="0" y="0"/>
                  </a:cubicBezTo>
                  <a:lnTo>
                    <a:pt x="613474" y="0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81" name="Path4881"/>
            <p:cNvSpPr/>
            <p:nvPr/>
          </p:nvSpPr>
          <p:spPr>
            <a:xfrm>
              <a:off x="1149743" y="1079044"/>
              <a:ext cx="647636" cy="274395"/>
            </a:xfrm>
            <a:custGeom>
              <a:avLst/>
              <a:gdLst/>
              <a:ahLst/>
              <a:cxnLst/>
              <a:rect l="l" t="t" r="r" b="b"/>
              <a:pathLst>
                <a:path w="647636" h="274395">
                  <a:moveTo>
                    <a:pt x="631432" y="16204"/>
                  </a:moveTo>
                  <a:cubicBezTo>
                    <a:pt x="571615" y="185622"/>
                    <a:pt x="385687" y="274395"/>
                    <a:pt x="216269" y="214451"/>
                  </a:cubicBezTo>
                  <a:cubicBezTo>
                    <a:pt x="123559" y="181812"/>
                    <a:pt x="50724" y="108914"/>
                    <a:pt x="17958" y="16204"/>
                  </a:cubicBezTo>
                  <a:lnTo>
                    <a:pt x="631432" y="16204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882" name="Group4882"/>
          <p:cNvGrpSpPr/>
          <p:nvPr/>
        </p:nvGrpSpPr>
        <p:grpSpPr>
          <a:xfrm>
            <a:off x="4626864" y="580644"/>
            <a:ext cx="813816" cy="812292"/>
            <a:chOff x="4626864" y="580644"/>
            <a:chExt cx="813816" cy="812292"/>
          </a:xfrm>
        </p:grpSpPr>
        <p:sp>
          <p:nvSpPr>
            <p:cNvPr id="4883" name="Path4883"/>
            <p:cNvSpPr/>
            <p:nvPr/>
          </p:nvSpPr>
          <p:spPr>
            <a:xfrm>
              <a:off x="4626864" y="580644"/>
              <a:ext cx="813816" cy="812292"/>
            </a:xfrm>
            <a:custGeom>
              <a:avLst/>
              <a:gdLst/>
              <a:ahLst/>
              <a:cxnLst/>
              <a:rect l="l" t="t" r="r" b="b"/>
              <a:pathLst>
                <a:path w="813816" h="812292">
                  <a:moveTo>
                    <a:pt x="0" y="406146"/>
                  </a:moveTo>
                  <a:cubicBezTo>
                    <a:pt x="0" y="181864"/>
                    <a:pt x="182118" y="0"/>
                    <a:pt x="406908" y="0"/>
                  </a:cubicBezTo>
                  <a:cubicBezTo>
                    <a:pt x="631698" y="0"/>
                    <a:pt x="813816" y="181864"/>
                    <a:pt x="813816" y="406146"/>
                  </a:cubicBezTo>
                  <a:cubicBezTo>
                    <a:pt x="813816" y="630428"/>
                    <a:pt x="631698" y="812292"/>
                    <a:pt x="406908" y="812292"/>
                  </a:cubicBezTo>
                  <a:cubicBezTo>
                    <a:pt x="182118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84" name="Path4884"/>
            <p:cNvSpPr/>
            <p:nvPr/>
          </p:nvSpPr>
          <p:spPr>
            <a:xfrm>
              <a:off x="4701413" y="878332"/>
              <a:ext cx="698246" cy="475107"/>
            </a:xfrm>
            <a:custGeom>
              <a:avLst/>
              <a:gdLst/>
              <a:ahLst/>
              <a:cxnLst/>
              <a:rect l="l" t="t" r="r" b="b"/>
              <a:pathLst>
                <a:path w="698246" h="475107">
                  <a:moveTo>
                    <a:pt x="638302" y="0"/>
                  </a:moveTo>
                  <a:cubicBezTo>
                    <a:pt x="698246" y="169418"/>
                    <a:pt x="609473" y="355346"/>
                    <a:pt x="440055" y="415163"/>
                  </a:cubicBezTo>
                  <a:cubicBezTo>
                    <a:pt x="270637" y="475107"/>
                    <a:pt x="84709" y="386334"/>
                    <a:pt x="24892" y="216916"/>
                  </a:cubicBezTo>
                  <a:cubicBezTo>
                    <a:pt x="0" y="146685"/>
                    <a:pt x="0" y="70231"/>
                    <a:pt x="24892" y="0"/>
                  </a:cubicBezTo>
                  <a:lnTo>
                    <a:pt x="638302" y="0"/>
                  </a:ln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85" name="Path4885"/>
            <p:cNvSpPr/>
            <p:nvPr/>
          </p:nvSpPr>
          <p:spPr>
            <a:xfrm>
              <a:off x="4685200" y="862123"/>
              <a:ext cx="714459" cy="507525"/>
            </a:xfrm>
            <a:custGeom>
              <a:avLst/>
              <a:gdLst/>
              <a:ahLst/>
              <a:cxnLst/>
              <a:rect l="l" t="t" r="r" b="b"/>
              <a:pathLst>
                <a:path w="714459" h="507525">
                  <a:moveTo>
                    <a:pt x="654515" y="16209"/>
                  </a:moveTo>
                  <a:cubicBezTo>
                    <a:pt x="714459" y="185627"/>
                    <a:pt x="625686" y="371555"/>
                    <a:pt x="456268" y="431372"/>
                  </a:cubicBezTo>
                  <a:cubicBezTo>
                    <a:pt x="286850" y="491316"/>
                    <a:pt x="100922" y="402543"/>
                    <a:pt x="41105" y="233125"/>
                  </a:cubicBezTo>
                  <a:cubicBezTo>
                    <a:pt x="16213" y="162894"/>
                    <a:pt x="16213" y="86440"/>
                    <a:pt x="41105" y="16209"/>
                  </a:cubicBezTo>
                  <a:lnTo>
                    <a:pt x="654515" y="16209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886" name="Group4886"/>
          <p:cNvGrpSpPr/>
          <p:nvPr/>
        </p:nvGrpSpPr>
        <p:grpSpPr>
          <a:xfrm>
            <a:off x="8185404" y="580644"/>
            <a:ext cx="813816" cy="812292"/>
            <a:chOff x="8185404" y="580644"/>
            <a:chExt cx="813816" cy="812292"/>
          </a:xfrm>
        </p:grpSpPr>
        <p:sp>
          <p:nvSpPr>
            <p:cNvPr id="4887" name="Path4887"/>
            <p:cNvSpPr/>
            <p:nvPr/>
          </p:nvSpPr>
          <p:spPr>
            <a:xfrm>
              <a:off x="8185404" y="580644"/>
              <a:ext cx="813816" cy="812292"/>
            </a:xfrm>
            <a:custGeom>
              <a:avLst/>
              <a:gdLst/>
              <a:ahLst/>
              <a:cxnLst/>
              <a:rect l="l" t="t" r="r" b="b"/>
              <a:pathLst>
                <a:path w="813816" h="812292">
                  <a:moveTo>
                    <a:pt x="0" y="406146"/>
                  </a:moveTo>
                  <a:cubicBezTo>
                    <a:pt x="0" y="181864"/>
                    <a:pt x="182118" y="0"/>
                    <a:pt x="406908" y="0"/>
                  </a:cubicBezTo>
                  <a:cubicBezTo>
                    <a:pt x="631698" y="0"/>
                    <a:pt x="813815" y="181864"/>
                    <a:pt x="813815" y="406146"/>
                  </a:cubicBezTo>
                  <a:cubicBezTo>
                    <a:pt x="813815" y="630428"/>
                    <a:pt x="631698" y="812292"/>
                    <a:pt x="406908" y="812292"/>
                  </a:cubicBezTo>
                  <a:cubicBezTo>
                    <a:pt x="182118" y="812292"/>
                    <a:pt x="0" y="630428"/>
                    <a:pt x="0" y="406146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88" name="Path4888"/>
            <p:cNvSpPr/>
            <p:nvPr/>
          </p:nvSpPr>
          <p:spPr>
            <a:xfrm>
              <a:off x="8266176" y="661416"/>
              <a:ext cx="650748" cy="650748"/>
            </a:xfrm>
            <a:custGeom>
              <a:avLst/>
              <a:gdLst/>
              <a:ahLst/>
              <a:cxnLst/>
              <a:rect l="l" t="t" r="r" b="b"/>
              <a:pathLst>
                <a:path w="650748" h="650748">
                  <a:moveTo>
                    <a:pt x="325374" y="0"/>
                  </a:moveTo>
                  <a:cubicBezTo>
                    <a:pt x="505078" y="0"/>
                    <a:pt x="650748" y="145669"/>
                    <a:pt x="650748" y="325374"/>
                  </a:cubicBezTo>
                  <a:cubicBezTo>
                    <a:pt x="650748" y="505079"/>
                    <a:pt x="505078" y="650748"/>
                    <a:pt x="325374" y="650748"/>
                  </a:cubicBezTo>
                  <a:cubicBezTo>
                    <a:pt x="145669" y="650748"/>
                    <a:pt x="0" y="505079"/>
                    <a:pt x="0" y="325374"/>
                  </a:cubicBezTo>
                  <a:cubicBezTo>
                    <a:pt x="0" y="145669"/>
                    <a:pt x="145669" y="0"/>
                    <a:pt x="325374" y="0"/>
                  </a:cubicBezTo>
                  <a:close/>
                </a:path>
              </a:pathLst>
            </a:custGeom>
            <a:solidFill>
              <a:srgbClr val="4472C4">
                <a:alpha val="100000"/>
              </a:srgbClr>
            </a:solidFill>
            <a:ln w="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889" name="Path4889"/>
            <p:cNvSpPr/>
            <p:nvPr/>
          </p:nvSpPr>
          <p:spPr>
            <a:xfrm>
              <a:off x="8253476" y="648716"/>
              <a:ext cx="676148" cy="676148"/>
            </a:xfrm>
            <a:custGeom>
              <a:avLst/>
              <a:gdLst/>
              <a:ahLst/>
              <a:cxnLst/>
              <a:rect l="l" t="t" r="r" b="b"/>
              <a:pathLst>
                <a:path w="676148" h="676148">
                  <a:moveTo>
                    <a:pt x="338074" y="12700"/>
                  </a:moveTo>
                  <a:cubicBezTo>
                    <a:pt x="517778" y="12700"/>
                    <a:pt x="663448" y="158369"/>
                    <a:pt x="663448" y="338074"/>
                  </a:cubicBezTo>
                  <a:cubicBezTo>
                    <a:pt x="663448" y="517779"/>
                    <a:pt x="517778" y="663448"/>
                    <a:pt x="338074" y="663448"/>
                  </a:cubicBezTo>
                  <a:cubicBezTo>
                    <a:pt x="158369" y="663448"/>
                    <a:pt x="12700" y="517779"/>
                    <a:pt x="12700" y="338074"/>
                  </a:cubicBezTo>
                  <a:cubicBezTo>
                    <a:pt x="12700" y="158369"/>
                    <a:pt x="158369" y="12700"/>
                    <a:pt x="338074" y="12700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890" name="Text Box4890"/>
          <p:cNvSpPr txBox="1"/>
          <p:nvPr/>
        </p:nvSpPr>
        <p:spPr>
          <a:xfrm>
            <a:off x="2127250" y="930402"/>
            <a:ext cx="9382508" cy="3810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00"/>
              </a:lnSpc>
            </a:pPr>
            <a:r>
              <a:rPr lang="en-US" altLang="zh-CN" sz="3000" b="1" spc="-4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3000" b="1" spc="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b="1" spc="-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Gaps</a:t>
            </a:r>
            <a:r>
              <a:rPr lang="en-US" altLang="zh-CN" sz="3000" b="1" spc="16876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Full</a:t>
            </a:r>
            <a:r>
              <a:rPr lang="en-US" altLang="zh-CN" sz="3000" spc="-12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spc="-15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Coverage</a:t>
            </a:r>
            <a:r>
              <a:rPr lang="en-US" altLang="zh-CN" sz="3000" spc="11048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spc="-2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System</a:t>
            </a:r>
            <a:r>
              <a:rPr lang="en-US" altLang="zh-CN" sz="3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000" spc="-2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Failure</a:t>
            </a:r>
            <a:endParaRPr lang="en-US" altLang="zh-CN" sz="3000">
              <a:latin typeface="Calibri"/>
              <a:ea typeface="Calibri"/>
              <a:cs typeface="Calibri"/>
            </a:endParaRPr>
          </a:p>
        </p:txBody>
      </p:sp>
      <p:sp>
        <p:nvSpPr>
          <p:cNvPr id="4891" name="Text Box4891"/>
          <p:cNvSpPr txBox="1"/>
          <p:nvPr/>
        </p:nvSpPr>
        <p:spPr>
          <a:xfrm>
            <a:off x="1155192" y="2878201"/>
            <a:ext cx="6436322" cy="18702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681"/>
              </a:lnSpc>
            </a:pPr>
            <a:r>
              <a:rPr lang="en-US" altLang="zh-CN" sz="32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Air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gap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3200" spc="-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deliberately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isolated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main</a:t>
            </a:r>
            <a:r>
              <a:rPr lang="en-US" altLang="zh-CN" sz="32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network,</a:t>
            </a:r>
            <a:r>
              <a:rPr lang="en-US" altLang="zh-CN" sz="3200" spc="72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rendering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them</a:t>
            </a:r>
            <a:r>
              <a:rPr lang="en-US" altLang="zh-CN" sz="3200" spc="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impervious</a:t>
            </a:r>
            <a:r>
              <a:rPr lang="en-US" altLang="zh-CN" sz="32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3200" spc="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external</a:t>
            </a:r>
            <a:r>
              <a:rPr lang="en-US" altLang="zh-CN" sz="32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32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connectivity.</a:t>
            </a:r>
            <a:endParaRPr lang="en-US" altLang="zh-CN" sz="3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454</Words>
  <Application>Microsoft Office PowerPoint</Application>
  <PresentationFormat>Widescreen</PresentationFormat>
  <Paragraphs>176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22</cp:revision>
  <dcterms:created xsi:type="dcterms:W3CDTF">2017-10-23T09:06:44Z</dcterms:created>
  <dcterms:modified xsi:type="dcterms:W3CDTF">2026-02-12T10:20:15Z</dcterms:modified>
</cp:coreProperties>
</file>