
<file path=[Content_Types].xml><?xml version="1.0" encoding="utf-8"?>
<Types xmlns="http://schemas.openxmlformats.org/package/2006/content-types">
  <Default Extension="jpg" ContentType="application/octet-stream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61" r:id="rId3"/>
    <p:sldId id="262" r:id="rId4"/>
    <p:sldId id="263" r:id="rId5"/>
    <p:sldId id="264" r:id="rId6"/>
    <p:sldId id="273" r:id="rId7"/>
    <p:sldId id="265" r:id="rId8"/>
    <p:sldId id="266" r:id="rId9"/>
    <p:sldId id="267" r:id="rId10"/>
    <p:sldId id="268" r:id="rId11"/>
    <p:sldId id="269" r:id="rId12"/>
    <p:sldId id="270" r:id="rId13"/>
    <p:sldId id="274" r:id="rId14"/>
    <p:sldId id="271" r:id="rId15"/>
    <p:sldId id="272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6795" autoAdjust="0"/>
  </p:normalViewPr>
  <p:slideViewPr>
    <p:cSldViewPr>
      <p:cViewPr varScale="1">
        <p:scale>
          <a:sx n="59" d="100"/>
          <a:sy n="59" d="100"/>
        </p:scale>
        <p:origin x="1311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7BB32-6AF1-4CE2-842A-7E675FDA13B4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5B53F-7F84-432B-AAFC-CF58CAAEE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1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818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07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84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80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18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690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659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559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4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809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39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86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94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17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B53F-7F84-432B-AAFC-CF58CAAEE6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448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6" name="Path3116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117" name="Image31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3901440" cy="6832600"/>
          </a:xfrm>
          <a:prstGeom prst="rect">
            <a:avLst/>
          </a:prstGeom>
          <a:noFill/>
        </p:spPr>
      </p:pic>
      <p:grpSp>
        <p:nvGrpSpPr>
          <p:cNvPr id="3118" name="Group3118"/>
          <p:cNvGrpSpPr/>
          <p:nvPr/>
        </p:nvGrpSpPr>
        <p:grpSpPr>
          <a:xfrm>
            <a:off x="4060952" y="763016"/>
            <a:ext cx="7849616" cy="705104"/>
            <a:chOff x="4060952" y="763016"/>
            <a:chExt cx="7849616" cy="705104"/>
          </a:xfrm>
        </p:grpSpPr>
        <p:sp>
          <p:nvSpPr>
            <p:cNvPr id="3119" name="Path3119"/>
            <p:cNvSpPr/>
            <p:nvPr/>
          </p:nvSpPr>
          <p:spPr>
            <a:xfrm>
              <a:off x="4073652" y="1027176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20" name="Path3120"/>
            <p:cNvSpPr/>
            <p:nvPr/>
          </p:nvSpPr>
          <p:spPr>
            <a:xfrm>
              <a:off x="4060952" y="1014476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21" name="Path3121"/>
            <p:cNvSpPr/>
            <p:nvPr/>
          </p:nvSpPr>
          <p:spPr>
            <a:xfrm>
              <a:off x="4465320" y="775716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7030A0">
                <a:alpha val="100000"/>
              </a:srgbClr>
            </a:solidFill>
            <a:ln w="0" cap="sq">
              <a:solidFill>
                <a:srgbClr val="7030A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22" name="Path3122"/>
            <p:cNvSpPr/>
            <p:nvPr/>
          </p:nvSpPr>
          <p:spPr>
            <a:xfrm>
              <a:off x="4452620" y="763016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7030A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23" name="Text Box3123"/>
            <p:cNvSpPr txBox="1"/>
            <p:nvPr/>
          </p:nvSpPr>
          <p:spPr>
            <a:xfrm>
              <a:off x="4697603" y="926084"/>
              <a:ext cx="4806883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FR1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Identification,</a:t>
              </a:r>
              <a:r>
                <a:rPr lang="en-US" altLang="zh-CN" sz="1700" spc="-4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authentication</a:t>
              </a:r>
              <a:r>
                <a:rPr lang="en-US" altLang="zh-CN" sz="1700" spc="-2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700" spc="-2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700" spc="-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24" name="Group3124"/>
          <p:cNvGrpSpPr/>
          <p:nvPr/>
        </p:nvGrpSpPr>
        <p:grpSpPr>
          <a:xfrm>
            <a:off x="4060952" y="1534160"/>
            <a:ext cx="7849616" cy="705104"/>
            <a:chOff x="4060952" y="1534160"/>
            <a:chExt cx="7849616" cy="705104"/>
          </a:xfrm>
        </p:grpSpPr>
        <p:sp>
          <p:nvSpPr>
            <p:cNvPr id="3125" name="Path3125"/>
            <p:cNvSpPr/>
            <p:nvPr/>
          </p:nvSpPr>
          <p:spPr>
            <a:xfrm>
              <a:off x="4073652" y="1798320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26" name="Path3126"/>
            <p:cNvSpPr/>
            <p:nvPr/>
          </p:nvSpPr>
          <p:spPr>
            <a:xfrm>
              <a:off x="4060952" y="1785620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27" name="Path3127"/>
            <p:cNvSpPr/>
            <p:nvPr/>
          </p:nvSpPr>
          <p:spPr>
            <a:xfrm>
              <a:off x="4465320" y="1546860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0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28" name="Path3128"/>
            <p:cNvSpPr/>
            <p:nvPr/>
          </p:nvSpPr>
          <p:spPr>
            <a:xfrm>
              <a:off x="4452620" y="1534160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FF000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29" name="Text Box3129"/>
            <p:cNvSpPr txBox="1"/>
            <p:nvPr/>
          </p:nvSpPr>
          <p:spPr>
            <a:xfrm>
              <a:off x="4697603" y="1697228"/>
              <a:ext cx="1625253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FR2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Use</a:t>
              </a:r>
              <a:r>
                <a:rPr lang="en-US" altLang="zh-CN" sz="17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30" name="Group3130"/>
          <p:cNvGrpSpPr/>
          <p:nvPr/>
        </p:nvGrpSpPr>
        <p:grpSpPr>
          <a:xfrm>
            <a:off x="4060952" y="3847592"/>
            <a:ext cx="7849616" cy="705104"/>
            <a:chOff x="4060952" y="3847592"/>
            <a:chExt cx="7849616" cy="705104"/>
          </a:xfrm>
        </p:grpSpPr>
        <p:sp>
          <p:nvSpPr>
            <p:cNvPr id="3131" name="Path3131"/>
            <p:cNvSpPr/>
            <p:nvPr/>
          </p:nvSpPr>
          <p:spPr>
            <a:xfrm>
              <a:off x="4073652" y="4111752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32" name="Path3132"/>
            <p:cNvSpPr/>
            <p:nvPr/>
          </p:nvSpPr>
          <p:spPr>
            <a:xfrm>
              <a:off x="4060952" y="4099052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33" name="Path3133"/>
            <p:cNvSpPr/>
            <p:nvPr/>
          </p:nvSpPr>
          <p:spPr>
            <a:xfrm>
              <a:off x="4465320" y="3860292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8FAADC">
                <a:alpha val="100000"/>
              </a:srgbClr>
            </a:solidFill>
            <a:ln w="0" cap="sq">
              <a:solidFill>
                <a:srgbClr val="8FAAD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34" name="Path3134"/>
            <p:cNvSpPr/>
            <p:nvPr/>
          </p:nvSpPr>
          <p:spPr>
            <a:xfrm>
              <a:off x="4452620" y="3847592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8FAADC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35" name="Text Box3135"/>
            <p:cNvSpPr txBox="1"/>
            <p:nvPr/>
          </p:nvSpPr>
          <p:spPr>
            <a:xfrm>
              <a:off x="4697603" y="4011295"/>
              <a:ext cx="2178824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FR5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700" spc="-2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7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Flow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36" name="Group3136"/>
          <p:cNvGrpSpPr/>
          <p:nvPr/>
        </p:nvGrpSpPr>
        <p:grpSpPr>
          <a:xfrm>
            <a:off x="4060952" y="4618736"/>
            <a:ext cx="7849616" cy="705104"/>
            <a:chOff x="4060952" y="4618736"/>
            <a:chExt cx="7849616" cy="705104"/>
          </a:xfrm>
        </p:grpSpPr>
        <p:sp>
          <p:nvSpPr>
            <p:cNvPr id="3137" name="Path3137"/>
            <p:cNvSpPr/>
            <p:nvPr/>
          </p:nvSpPr>
          <p:spPr>
            <a:xfrm>
              <a:off x="4073652" y="4882896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38" name="Path3138"/>
            <p:cNvSpPr/>
            <p:nvPr/>
          </p:nvSpPr>
          <p:spPr>
            <a:xfrm>
              <a:off x="4060952" y="4870196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39" name="Path3139"/>
            <p:cNvSpPr/>
            <p:nvPr/>
          </p:nvSpPr>
          <p:spPr>
            <a:xfrm>
              <a:off x="4465320" y="4631436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92D050">
                <a:alpha val="100000"/>
              </a:srgbClr>
            </a:solidFill>
            <a:ln w="0" cap="sq">
              <a:solidFill>
                <a:srgbClr val="92D05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40" name="Path3140"/>
            <p:cNvSpPr/>
            <p:nvPr/>
          </p:nvSpPr>
          <p:spPr>
            <a:xfrm>
              <a:off x="4452620" y="4618736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92D05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41" name="Text Box3141"/>
            <p:cNvSpPr txBox="1"/>
            <p:nvPr/>
          </p:nvSpPr>
          <p:spPr>
            <a:xfrm>
              <a:off x="4697603" y="4782439"/>
              <a:ext cx="2799050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FR6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Timely</a:t>
              </a:r>
              <a:r>
                <a:rPr lang="en-US" altLang="zh-CN" sz="1700" spc="-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response</a:t>
              </a:r>
              <a:r>
                <a:rPr lang="en-US" altLang="zh-CN" sz="1700" spc="-4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7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42" name="Group3142"/>
          <p:cNvGrpSpPr/>
          <p:nvPr/>
        </p:nvGrpSpPr>
        <p:grpSpPr>
          <a:xfrm>
            <a:off x="4060952" y="5389880"/>
            <a:ext cx="7849616" cy="705104"/>
            <a:chOff x="4060952" y="5389880"/>
            <a:chExt cx="7849616" cy="705104"/>
          </a:xfrm>
        </p:grpSpPr>
        <p:sp>
          <p:nvSpPr>
            <p:cNvPr id="3143" name="Path3143"/>
            <p:cNvSpPr/>
            <p:nvPr/>
          </p:nvSpPr>
          <p:spPr>
            <a:xfrm>
              <a:off x="4073652" y="5654040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44" name="Path3144"/>
            <p:cNvSpPr/>
            <p:nvPr/>
          </p:nvSpPr>
          <p:spPr>
            <a:xfrm>
              <a:off x="4060952" y="5641340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45" name="Path3145"/>
            <p:cNvSpPr/>
            <p:nvPr/>
          </p:nvSpPr>
          <p:spPr>
            <a:xfrm>
              <a:off x="4465320" y="5402580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82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82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00B050">
                <a:alpha val="100000"/>
              </a:srgbClr>
            </a:solidFill>
            <a:ln w="0" cap="sq">
              <a:solidFill>
                <a:srgbClr val="00B05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46" name="Path3146"/>
            <p:cNvSpPr/>
            <p:nvPr/>
          </p:nvSpPr>
          <p:spPr>
            <a:xfrm>
              <a:off x="4452620" y="5389880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82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82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00B05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47" name="Text Box3147"/>
            <p:cNvSpPr txBox="1"/>
            <p:nvPr/>
          </p:nvSpPr>
          <p:spPr>
            <a:xfrm>
              <a:off x="4697603" y="5553914"/>
              <a:ext cx="2404105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FR7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Resource</a:t>
              </a:r>
              <a:r>
                <a:rPr lang="en-US" altLang="zh-CN" sz="1700" spc="-3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Availability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48" name="Group3148"/>
          <p:cNvGrpSpPr/>
          <p:nvPr/>
        </p:nvGrpSpPr>
        <p:grpSpPr>
          <a:xfrm>
            <a:off x="4060952" y="2305304"/>
            <a:ext cx="7849616" cy="1476248"/>
            <a:chOff x="4060952" y="2305304"/>
            <a:chExt cx="7849616" cy="1476248"/>
          </a:xfrm>
        </p:grpSpPr>
        <p:sp>
          <p:nvSpPr>
            <p:cNvPr id="3149" name="Path3149"/>
            <p:cNvSpPr/>
            <p:nvPr/>
          </p:nvSpPr>
          <p:spPr>
            <a:xfrm>
              <a:off x="4073652" y="2569464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50" name="Path3150"/>
            <p:cNvSpPr/>
            <p:nvPr/>
          </p:nvSpPr>
          <p:spPr>
            <a:xfrm>
              <a:off x="4060952" y="2556764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51" name="Path3151"/>
            <p:cNvSpPr/>
            <p:nvPr/>
          </p:nvSpPr>
          <p:spPr>
            <a:xfrm>
              <a:off x="4465320" y="2318004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203864">
                <a:alpha val="100000"/>
              </a:srgbClr>
            </a:solidFill>
            <a:ln w="0" cap="sq">
              <a:solidFill>
                <a:srgbClr val="20386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52" name="Path3152"/>
            <p:cNvSpPr/>
            <p:nvPr/>
          </p:nvSpPr>
          <p:spPr>
            <a:xfrm>
              <a:off x="4452620" y="2305304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20386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53" name="Text Box3153"/>
            <p:cNvSpPr txBox="1"/>
            <p:nvPr/>
          </p:nvSpPr>
          <p:spPr>
            <a:xfrm>
              <a:off x="4697603" y="2468753"/>
              <a:ext cx="2011974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FR3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17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Integrity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54" name="Path3154"/>
            <p:cNvSpPr/>
            <p:nvPr/>
          </p:nvSpPr>
          <p:spPr>
            <a:xfrm>
              <a:off x="4073652" y="3340608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55" name="Path3155"/>
            <p:cNvSpPr/>
            <p:nvPr/>
          </p:nvSpPr>
          <p:spPr>
            <a:xfrm>
              <a:off x="4060952" y="3327908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56" name="Path3156"/>
            <p:cNvSpPr/>
            <p:nvPr/>
          </p:nvSpPr>
          <p:spPr>
            <a:xfrm>
              <a:off x="4465320" y="3089148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00B0F0">
                <a:alpha val="100000"/>
              </a:srgbClr>
            </a:solidFill>
            <a:ln w="0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57" name="Path3157"/>
            <p:cNvSpPr/>
            <p:nvPr/>
          </p:nvSpPr>
          <p:spPr>
            <a:xfrm>
              <a:off x="4452620" y="3076448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00B0F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58" name="Text Box3158"/>
            <p:cNvSpPr txBox="1"/>
            <p:nvPr/>
          </p:nvSpPr>
          <p:spPr>
            <a:xfrm>
              <a:off x="4697603" y="3239897"/>
              <a:ext cx="2338966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FR4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Data</a:t>
              </a:r>
              <a:r>
                <a:rPr lang="en-US" altLang="zh-CN" sz="17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59" name="Path3159"/>
            <p:cNvSpPr/>
            <p:nvPr/>
          </p:nvSpPr>
          <p:spPr>
            <a:xfrm>
              <a:off x="4430903" y="3048635"/>
              <a:ext cx="5555235" cy="608330"/>
            </a:xfrm>
            <a:custGeom>
              <a:avLst/>
              <a:gdLst/>
              <a:ahLst/>
              <a:cxnLst/>
              <a:rect l="l" t="t" r="r" b="b"/>
              <a:pathLst>
                <a:path w="5555235" h="608330">
                  <a:moveTo>
                    <a:pt x="60325" y="141605"/>
                  </a:moveTo>
                  <a:cubicBezTo>
                    <a:pt x="60325" y="96774"/>
                    <a:pt x="96774" y="60325"/>
                    <a:pt x="141605" y="60325"/>
                  </a:cubicBezTo>
                  <a:lnTo>
                    <a:pt x="5413629" y="60325"/>
                  </a:lnTo>
                  <a:cubicBezTo>
                    <a:pt x="5458460" y="60325"/>
                    <a:pt x="5494909" y="96774"/>
                    <a:pt x="5494909" y="141605"/>
                  </a:cubicBezTo>
                  <a:lnTo>
                    <a:pt x="5494909" y="466725"/>
                  </a:lnTo>
                  <a:cubicBezTo>
                    <a:pt x="5494909" y="511556"/>
                    <a:pt x="5458460" y="548005"/>
                    <a:pt x="5413629" y="548005"/>
                  </a:cubicBezTo>
                  <a:lnTo>
                    <a:pt x="141605" y="548005"/>
                  </a:lnTo>
                  <a:cubicBezTo>
                    <a:pt x="96774" y="548005"/>
                    <a:pt x="60325" y="511556"/>
                    <a:pt x="60325" y="466725"/>
                  </a:cubicBezTo>
                  <a:lnTo>
                    <a:pt x="60325" y="141605"/>
                  </a:lnTo>
                  <a:close/>
                </a:path>
              </a:pathLst>
            </a:custGeom>
            <a:solidFill>
              <a:srgbClr val="00B050">
                <a:alpha val="0"/>
              </a:srgbClr>
            </a:solidFill>
            <a:ln w="30480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3160" name="Text Box3160"/>
          <p:cNvSpPr txBox="1"/>
          <p:nvPr/>
        </p:nvSpPr>
        <p:spPr>
          <a:xfrm>
            <a:off x="91440" y="2810662"/>
            <a:ext cx="2756510" cy="6099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02"/>
              </a:lnSpc>
            </a:pPr>
            <a:r>
              <a:rPr lang="en-US" altLang="zh-CN" sz="4800" b="1" spc="30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FR</a:t>
            </a:r>
            <a:r>
              <a:rPr lang="en-US" altLang="zh-CN" sz="4800" b="1" spc="-102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800" b="1" spc="44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4</a:t>
            </a:r>
            <a:r>
              <a:rPr lang="en-US" altLang="zh-CN" sz="4800" b="1" spc="-93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800" b="1" spc="40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–</a:t>
            </a:r>
            <a:r>
              <a:rPr lang="en-US" altLang="zh-CN" sz="4800" b="1" spc="-95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800" b="1" spc="-13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Data</a:t>
            </a:r>
            <a:endParaRPr lang="en-US" altLang="zh-CN" sz="48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3161" name="Text Box3161"/>
          <p:cNvSpPr txBox="1"/>
          <p:nvPr/>
        </p:nvSpPr>
        <p:spPr>
          <a:xfrm>
            <a:off x="91440" y="3469513"/>
            <a:ext cx="3545129" cy="609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00"/>
              </a:lnSpc>
            </a:pPr>
            <a:r>
              <a:rPr lang="en-US" altLang="zh-CN" sz="4800" b="1" spc="-4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Confidentiality</a:t>
            </a:r>
            <a:endParaRPr lang="en-US" altLang="zh-CN" sz="48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1" name="Path3271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272" name="Image32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308" y="1225297"/>
            <a:ext cx="2223516" cy="2281427"/>
          </a:xfrm>
          <a:prstGeom prst="rect">
            <a:avLst/>
          </a:prstGeom>
          <a:noFill/>
        </p:spPr>
      </p:pic>
      <p:grpSp>
        <p:nvGrpSpPr>
          <p:cNvPr id="3273" name="Group3273"/>
          <p:cNvGrpSpPr/>
          <p:nvPr/>
        </p:nvGrpSpPr>
        <p:grpSpPr>
          <a:xfrm>
            <a:off x="5630672" y="3494024"/>
            <a:ext cx="6325616" cy="671576"/>
            <a:chOff x="5630672" y="3494024"/>
            <a:chExt cx="6325616" cy="671576"/>
          </a:xfrm>
        </p:grpSpPr>
        <p:sp>
          <p:nvSpPr>
            <p:cNvPr id="3274" name="Path3274"/>
            <p:cNvSpPr/>
            <p:nvPr/>
          </p:nvSpPr>
          <p:spPr>
            <a:xfrm>
              <a:off x="5643372" y="3506724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75" name="Path3275"/>
            <p:cNvSpPr/>
            <p:nvPr/>
          </p:nvSpPr>
          <p:spPr>
            <a:xfrm>
              <a:off x="5630672" y="3494024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76" name="Text Box3276"/>
            <p:cNvSpPr txBox="1"/>
            <p:nvPr/>
          </p:nvSpPr>
          <p:spPr>
            <a:xfrm>
              <a:off x="7186549" y="3735451"/>
              <a:ext cx="327784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Retention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77" name="Group3277"/>
          <p:cNvGrpSpPr/>
          <p:nvPr/>
        </p:nvGrpSpPr>
        <p:grpSpPr>
          <a:xfrm>
            <a:off x="5630672" y="1918208"/>
            <a:ext cx="6325616" cy="671576"/>
            <a:chOff x="5630672" y="1918208"/>
            <a:chExt cx="6325616" cy="671576"/>
          </a:xfrm>
        </p:grpSpPr>
        <p:sp>
          <p:nvSpPr>
            <p:cNvPr id="3278" name="Path3278"/>
            <p:cNvSpPr/>
            <p:nvPr/>
          </p:nvSpPr>
          <p:spPr>
            <a:xfrm>
              <a:off x="5643372" y="1930908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79" name="Path3279"/>
            <p:cNvSpPr/>
            <p:nvPr/>
          </p:nvSpPr>
          <p:spPr>
            <a:xfrm>
              <a:off x="5630672" y="1918208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80" name="Text Box3280"/>
            <p:cNvSpPr txBox="1"/>
            <p:nvPr/>
          </p:nvSpPr>
          <p:spPr>
            <a:xfrm>
              <a:off x="8198485" y="2159000"/>
              <a:ext cx="125633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81" name="Group3281"/>
          <p:cNvGrpSpPr/>
          <p:nvPr/>
        </p:nvGrpSpPr>
        <p:grpSpPr>
          <a:xfrm>
            <a:off x="5630672" y="5069840"/>
            <a:ext cx="6325616" cy="671576"/>
            <a:chOff x="5630672" y="5069840"/>
            <a:chExt cx="6325616" cy="671576"/>
          </a:xfrm>
        </p:grpSpPr>
        <p:sp>
          <p:nvSpPr>
            <p:cNvPr id="3282" name="Path3282"/>
            <p:cNvSpPr/>
            <p:nvPr/>
          </p:nvSpPr>
          <p:spPr>
            <a:xfrm>
              <a:off x="5643372" y="508254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54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54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83" name="Path3283"/>
            <p:cNvSpPr/>
            <p:nvPr/>
          </p:nvSpPr>
          <p:spPr>
            <a:xfrm>
              <a:off x="5630672" y="506984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54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54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84" name="Text Box3284"/>
            <p:cNvSpPr txBox="1"/>
            <p:nvPr/>
          </p:nvSpPr>
          <p:spPr>
            <a:xfrm>
              <a:off x="7313041" y="5311648"/>
              <a:ext cx="302318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5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Take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Physical</a:t>
              </a:r>
              <a:r>
                <a:rPr lang="en-US" altLang="zh-CN" sz="1800" spc="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Measures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85" name="Group3285"/>
          <p:cNvGrpSpPr/>
          <p:nvPr/>
        </p:nvGrpSpPr>
        <p:grpSpPr>
          <a:xfrm>
            <a:off x="5630672" y="2706116"/>
            <a:ext cx="6325616" cy="671576"/>
            <a:chOff x="5630672" y="2706116"/>
            <a:chExt cx="6325616" cy="671576"/>
          </a:xfrm>
        </p:grpSpPr>
        <p:sp>
          <p:nvSpPr>
            <p:cNvPr id="3286" name="Path3286"/>
            <p:cNvSpPr/>
            <p:nvPr/>
          </p:nvSpPr>
          <p:spPr>
            <a:xfrm>
              <a:off x="5643372" y="2718816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87" name="Path3287"/>
            <p:cNvSpPr/>
            <p:nvPr/>
          </p:nvSpPr>
          <p:spPr>
            <a:xfrm>
              <a:off x="5630672" y="2706116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88" name="Text Box3288"/>
            <p:cNvSpPr txBox="1"/>
            <p:nvPr/>
          </p:nvSpPr>
          <p:spPr>
            <a:xfrm>
              <a:off x="7162165" y="2947289"/>
              <a:ext cx="3324937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b="1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b="1" spc="-3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b="1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r>
                <a:rPr lang="en-US" altLang="zh-CN" sz="1800" b="1" spc="-2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89" name="Group3289"/>
          <p:cNvGrpSpPr/>
          <p:nvPr/>
        </p:nvGrpSpPr>
        <p:grpSpPr>
          <a:xfrm>
            <a:off x="5630672" y="4281932"/>
            <a:ext cx="6325616" cy="671576"/>
            <a:chOff x="5630672" y="4281932"/>
            <a:chExt cx="6325616" cy="671576"/>
          </a:xfrm>
        </p:grpSpPr>
        <p:sp>
          <p:nvSpPr>
            <p:cNvPr id="3290" name="Path3290"/>
            <p:cNvSpPr/>
            <p:nvPr/>
          </p:nvSpPr>
          <p:spPr>
            <a:xfrm>
              <a:off x="5643372" y="4294632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91" name="Path3291"/>
            <p:cNvSpPr/>
            <p:nvPr/>
          </p:nvSpPr>
          <p:spPr>
            <a:xfrm>
              <a:off x="5630672" y="4281932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92" name="Text Box3292"/>
            <p:cNvSpPr txBox="1"/>
            <p:nvPr/>
          </p:nvSpPr>
          <p:spPr>
            <a:xfrm>
              <a:off x="6477889" y="4523359"/>
              <a:ext cx="469402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Develop</a:t>
              </a:r>
              <a:r>
                <a:rPr lang="en-US" altLang="zh-CN" sz="18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800" spc="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Cyber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Program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93" name="Group3293"/>
          <p:cNvGrpSpPr/>
          <p:nvPr/>
        </p:nvGrpSpPr>
        <p:grpSpPr>
          <a:xfrm>
            <a:off x="5630672" y="1130300"/>
            <a:ext cx="6325616" cy="671576"/>
            <a:chOff x="5630672" y="1130300"/>
            <a:chExt cx="6325616" cy="671576"/>
          </a:xfrm>
        </p:grpSpPr>
        <p:sp>
          <p:nvSpPr>
            <p:cNvPr id="3294" name="Path3294"/>
            <p:cNvSpPr/>
            <p:nvPr/>
          </p:nvSpPr>
          <p:spPr>
            <a:xfrm>
              <a:off x="5643372" y="114300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95" name="Path3295"/>
            <p:cNvSpPr/>
            <p:nvPr/>
          </p:nvSpPr>
          <p:spPr>
            <a:xfrm>
              <a:off x="5630672" y="113030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96" name="Text Box3296"/>
            <p:cNvSpPr txBox="1"/>
            <p:nvPr/>
          </p:nvSpPr>
          <p:spPr>
            <a:xfrm>
              <a:off x="7742809" y="1370609"/>
              <a:ext cx="2164617" cy="22890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2"/>
                </a:lnSpc>
              </a:pP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297" name="Text Box3297"/>
          <p:cNvSpPr txBox="1"/>
          <p:nvPr/>
        </p:nvSpPr>
        <p:spPr>
          <a:xfrm>
            <a:off x="917143" y="4099458"/>
            <a:ext cx="4123822" cy="77785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just" rtl="0">
              <a:lnSpc>
                <a:spcPts val="2042"/>
              </a:lnSpc>
            </a:pP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confidentiality</a:t>
            </a:r>
            <a:r>
              <a:rPr lang="en-US" altLang="zh-CN" sz="1800" spc="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policy</a:t>
            </a:r>
            <a:r>
              <a:rPr lang="en-US" altLang="zh-CN" sz="1800" spc="2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essential</a:t>
            </a:r>
            <a:r>
              <a:rPr lang="en-US" altLang="zh-CN" sz="18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data,</a:t>
            </a:r>
            <a:r>
              <a:rPr lang="en-US" altLang="zh-CN" sz="1800" spc="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guiding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employees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handle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sensitive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information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carefully</a:t>
            </a:r>
            <a:r>
              <a:rPr lang="en-US" altLang="zh-CN" sz="1800" spc="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through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encrypted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298" name="Text Box3298"/>
          <p:cNvSpPr txBox="1"/>
          <p:nvPr/>
        </p:nvSpPr>
        <p:spPr>
          <a:xfrm>
            <a:off x="917143" y="4923028"/>
            <a:ext cx="4162273" cy="5029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980"/>
              </a:lnSpc>
            </a:pP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communication</a:t>
            </a:r>
            <a:r>
              <a:rPr lang="en-US" altLang="zh-CN" sz="1800" spc="2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secure</a:t>
            </a:r>
            <a:r>
              <a:rPr lang="en-US" altLang="zh-CN" sz="1800" spc="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practices,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reducing</a:t>
            </a:r>
            <a:r>
              <a:rPr lang="en-US" altLang="zh-CN" sz="1800" spc="2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risk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1800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unauthorized</a:t>
            </a:r>
            <a:r>
              <a:rPr lang="en-US" altLang="zh-CN" sz="1800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disclosure.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9" name="Path3299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300" name="Image33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116" y="1254252"/>
            <a:ext cx="2476500" cy="2252472"/>
          </a:xfrm>
          <a:prstGeom prst="rect">
            <a:avLst/>
          </a:prstGeom>
          <a:noFill/>
        </p:spPr>
      </p:pic>
      <p:grpSp>
        <p:nvGrpSpPr>
          <p:cNvPr id="3301" name="Group3301"/>
          <p:cNvGrpSpPr/>
          <p:nvPr/>
        </p:nvGrpSpPr>
        <p:grpSpPr>
          <a:xfrm>
            <a:off x="5630672" y="1130300"/>
            <a:ext cx="6325616" cy="671576"/>
            <a:chOff x="5630672" y="1130300"/>
            <a:chExt cx="6325616" cy="671576"/>
          </a:xfrm>
        </p:grpSpPr>
        <p:sp>
          <p:nvSpPr>
            <p:cNvPr id="3302" name="Path3302"/>
            <p:cNvSpPr/>
            <p:nvPr/>
          </p:nvSpPr>
          <p:spPr>
            <a:xfrm>
              <a:off x="5643372" y="114300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03" name="Path3303"/>
            <p:cNvSpPr/>
            <p:nvPr/>
          </p:nvSpPr>
          <p:spPr>
            <a:xfrm>
              <a:off x="5630672" y="113030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04" name="Text Box3304"/>
            <p:cNvSpPr txBox="1"/>
            <p:nvPr/>
          </p:nvSpPr>
          <p:spPr>
            <a:xfrm>
              <a:off x="7742809" y="1370609"/>
              <a:ext cx="2164617" cy="22890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2"/>
                </a:lnSpc>
              </a:pP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05" name="Group3305"/>
          <p:cNvGrpSpPr/>
          <p:nvPr/>
        </p:nvGrpSpPr>
        <p:grpSpPr>
          <a:xfrm>
            <a:off x="5630672" y="1918208"/>
            <a:ext cx="6325616" cy="671576"/>
            <a:chOff x="5630672" y="1918208"/>
            <a:chExt cx="6325616" cy="671576"/>
          </a:xfrm>
        </p:grpSpPr>
        <p:sp>
          <p:nvSpPr>
            <p:cNvPr id="3306" name="Path3306"/>
            <p:cNvSpPr/>
            <p:nvPr/>
          </p:nvSpPr>
          <p:spPr>
            <a:xfrm>
              <a:off x="5643372" y="1930908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07" name="Path3307"/>
            <p:cNvSpPr/>
            <p:nvPr/>
          </p:nvSpPr>
          <p:spPr>
            <a:xfrm>
              <a:off x="5630672" y="1918208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08" name="Text Box3308"/>
            <p:cNvSpPr txBox="1"/>
            <p:nvPr/>
          </p:nvSpPr>
          <p:spPr>
            <a:xfrm>
              <a:off x="8198485" y="2159000"/>
              <a:ext cx="125633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09" name="Group3309"/>
          <p:cNvGrpSpPr/>
          <p:nvPr/>
        </p:nvGrpSpPr>
        <p:grpSpPr>
          <a:xfrm>
            <a:off x="5630672" y="4281932"/>
            <a:ext cx="6325616" cy="671576"/>
            <a:chOff x="5630672" y="4281932"/>
            <a:chExt cx="6325616" cy="671576"/>
          </a:xfrm>
        </p:grpSpPr>
        <p:sp>
          <p:nvSpPr>
            <p:cNvPr id="3310" name="Path3310"/>
            <p:cNvSpPr/>
            <p:nvPr/>
          </p:nvSpPr>
          <p:spPr>
            <a:xfrm>
              <a:off x="5643372" y="4294632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11" name="Path3311"/>
            <p:cNvSpPr/>
            <p:nvPr/>
          </p:nvSpPr>
          <p:spPr>
            <a:xfrm>
              <a:off x="5630672" y="4281932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12" name="Text Box3312"/>
            <p:cNvSpPr txBox="1"/>
            <p:nvPr/>
          </p:nvSpPr>
          <p:spPr>
            <a:xfrm>
              <a:off x="6477889" y="4523359"/>
              <a:ext cx="469402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Develop</a:t>
              </a:r>
              <a:r>
                <a:rPr lang="en-US" altLang="zh-CN" sz="18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800" spc="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Cyber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Program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13" name="Group3313"/>
          <p:cNvGrpSpPr/>
          <p:nvPr/>
        </p:nvGrpSpPr>
        <p:grpSpPr>
          <a:xfrm>
            <a:off x="5630672" y="3494024"/>
            <a:ext cx="6325616" cy="671576"/>
            <a:chOff x="5630672" y="3494024"/>
            <a:chExt cx="6325616" cy="671576"/>
          </a:xfrm>
        </p:grpSpPr>
        <p:sp>
          <p:nvSpPr>
            <p:cNvPr id="3314" name="Path3314"/>
            <p:cNvSpPr/>
            <p:nvPr/>
          </p:nvSpPr>
          <p:spPr>
            <a:xfrm>
              <a:off x="5643372" y="3506724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15" name="Path3315"/>
            <p:cNvSpPr/>
            <p:nvPr/>
          </p:nvSpPr>
          <p:spPr>
            <a:xfrm>
              <a:off x="5630672" y="3494024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16" name="Text Box3316"/>
            <p:cNvSpPr txBox="1"/>
            <p:nvPr/>
          </p:nvSpPr>
          <p:spPr>
            <a:xfrm>
              <a:off x="7146925" y="3735451"/>
              <a:ext cx="3355339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b="1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b="1" spc="-3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b="1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800" b="1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Retention</a:t>
              </a:r>
              <a:r>
                <a:rPr lang="en-US" altLang="zh-CN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17" name="Group3317"/>
          <p:cNvGrpSpPr/>
          <p:nvPr/>
        </p:nvGrpSpPr>
        <p:grpSpPr>
          <a:xfrm>
            <a:off x="5630672" y="5069840"/>
            <a:ext cx="6325616" cy="671576"/>
            <a:chOff x="5630672" y="5069840"/>
            <a:chExt cx="6325616" cy="671576"/>
          </a:xfrm>
        </p:grpSpPr>
        <p:sp>
          <p:nvSpPr>
            <p:cNvPr id="3318" name="Path3318"/>
            <p:cNvSpPr/>
            <p:nvPr/>
          </p:nvSpPr>
          <p:spPr>
            <a:xfrm>
              <a:off x="5643372" y="508254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54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54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19" name="Path3319"/>
            <p:cNvSpPr/>
            <p:nvPr/>
          </p:nvSpPr>
          <p:spPr>
            <a:xfrm>
              <a:off x="5630672" y="506984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54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54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20" name="Text Box3320"/>
            <p:cNvSpPr txBox="1"/>
            <p:nvPr/>
          </p:nvSpPr>
          <p:spPr>
            <a:xfrm>
              <a:off x="7313041" y="5311648"/>
              <a:ext cx="302318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5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Take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Physical</a:t>
              </a:r>
              <a:r>
                <a:rPr lang="en-US" altLang="zh-CN" sz="1800" spc="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Measures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21" name="Group3321"/>
          <p:cNvGrpSpPr/>
          <p:nvPr/>
        </p:nvGrpSpPr>
        <p:grpSpPr>
          <a:xfrm>
            <a:off x="5630672" y="2706116"/>
            <a:ext cx="6325616" cy="671576"/>
            <a:chOff x="5630672" y="2706116"/>
            <a:chExt cx="6325616" cy="671576"/>
          </a:xfrm>
        </p:grpSpPr>
        <p:sp>
          <p:nvSpPr>
            <p:cNvPr id="3322" name="Path3322"/>
            <p:cNvSpPr/>
            <p:nvPr/>
          </p:nvSpPr>
          <p:spPr>
            <a:xfrm>
              <a:off x="5643372" y="2718816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23" name="Path3323"/>
            <p:cNvSpPr/>
            <p:nvPr/>
          </p:nvSpPr>
          <p:spPr>
            <a:xfrm>
              <a:off x="5630672" y="2706116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24" name="Text Box3324"/>
            <p:cNvSpPr txBox="1"/>
            <p:nvPr/>
          </p:nvSpPr>
          <p:spPr>
            <a:xfrm>
              <a:off x="7203313" y="2947289"/>
              <a:ext cx="3244927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r>
                <a:rPr lang="en-US" altLang="zh-CN" sz="1800" spc="1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325" name="Text Box3325"/>
          <p:cNvSpPr txBox="1"/>
          <p:nvPr/>
        </p:nvSpPr>
        <p:spPr>
          <a:xfrm>
            <a:off x="917143" y="3918331"/>
            <a:ext cx="4277030" cy="160058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100"/>
              </a:lnSpc>
            </a:pP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retention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disposal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policies</a:t>
            </a:r>
            <a:r>
              <a:rPr lang="en-US" altLang="zh-CN" sz="1800" spc="2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are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vital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effective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management</a:t>
            </a:r>
            <a:r>
              <a:rPr lang="en-US" altLang="zh-CN" sz="1800" spc="-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security.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These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policies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determine</a:t>
            </a:r>
            <a:r>
              <a:rPr lang="en-US" altLang="zh-CN" sz="1800" spc="2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how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long</a:t>
            </a:r>
            <a:r>
              <a:rPr lang="en-US" altLang="zh-CN" sz="1800" spc="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should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be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stored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how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securely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dispose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it,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based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on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business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needs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compliance.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6" name="Path3326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3327" name="Group3327"/>
          <p:cNvGrpSpPr/>
          <p:nvPr/>
        </p:nvGrpSpPr>
        <p:grpSpPr>
          <a:xfrm>
            <a:off x="5630672" y="1918208"/>
            <a:ext cx="6325616" cy="671576"/>
            <a:chOff x="5630672" y="1918208"/>
            <a:chExt cx="6325616" cy="671576"/>
          </a:xfrm>
        </p:grpSpPr>
        <p:sp>
          <p:nvSpPr>
            <p:cNvPr id="3328" name="Path3328"/>
            <p:cNvSpPr/>
            <p:nvPr/>
          </p:nvSpPr>
          <p:spPr>
            <a:xfrm>
              <a:off x="5643372" y="1930908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29" name="Path3329"/>
            <p:cNvSpPr/>
            <p:nvPr/>
          </p:nvSpPr>
          <p:spPr>
            <a:xfrm>
              <a:off x="5630672" y="1918208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0" name="Text Box3330"/>
            <p:cNvSpPr txBox="1"/>
            <p:nvPr/>
          </p:nvSpPr>
          <p:spPr>
            <a:xfrm>
              <a:off x="8198485" y="2159000"/>
              <a:ext cx="125633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31" name="Group3331"/>
          <p:cNvGrpSpPr/>
          <p:nvPr/>
        </p:nvGrpSpPr>
        <p:grpSpPr>
          <a:xfrm>
            <a:off x="5630672" y="2706116"/>
            <a:ext cx="6325616" cy="671576"/>
            <a:chOff x="5630672" y="2706116"/>
            <a:chExt cx="6325616" cy="671576"/>
          </a:xfrm>
        </p:grpSpPr>
        <p:sp>
          <p:nvSpPr>
            <p:cNvPr id="3332" name="Path3332"/>
            <p:cNvSpPr/>
            <p:nvPr/>
          </p:nvSpPr>
          <p:spPr>
            <a:xfrm>
              <a:off x="5643372" y="2718816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3" name="Path3333"/>
            <p:cNvSpPr/>
            <p:nvPr/>
          </p:nvSpPr>
          <p:spPr>
            <a:xfrm>
              <a:off x="5630672" y="2706116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4" name="Text Box3334"/>
            <p:cNvSpPr txBox="1"/>
            <p:nvPr/>
          </p:nvSpPr>
          <p:spPr>
            <a:xfrm>
              <a:off x="7203313" y="2947289"/>
              <a:ext cx="3244927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r>
                <a:rPr lang="en-US" altLang="zh-CN" sz="1800" spc="1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35" name="Group3335"/>
          <p:cNvGrpSpPr/>
          <p:nvPr/>
        </p:nvGrpSpPr>
        <p:grpSpPr>
          <a:xfrm>
            <a:off x="5630672" y="3494024"/>
            <a:ext cx="6325616" cy="671576"/>
            <a:chOff x="5630672" y="3494024"/>
            <a:chExt cx="6325616" cy="671576"/>
          </a:xfrm>
        </p:grpSpPr>
        <p:sp>
          <p:nvSpPr>
            <p:cNvPr id="3336" name="Path3336"/>
            <p:cNvSpPr/>
            <p:nvPr/>
          </p:nvSpPr>
          <p:spPr>
            <a:xfrm>
              <a:off x="5643372" y="3506724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7" name="Path3337"/>
            <p:cNvSpPr/>
            <p:nvPr/>
          </p:nvSpPr>
          <p:spPr>
            <a:xfrm>
              <a:off x="5630672" y="3494024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8" name="Text Box3338"/>
            <p:cNvSpPr txBox="1"/>
            <p:nvPr/>
          </p:nvSpPr>
          <p:spPr>
            <a:xfrm>
              <a:off x="7186549" y="3735451"/>
              <a:ext cx="327784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Retention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39" name="Group3339"/>
          <p:cNvGrpSpPr/>
          <p:nvPr/>
        </p:nvGrpSpPr>
        <p:grpSpPr>
          <a:xfrm>
            <a:off x="5630672" y="5069840"/>
            <a:ext cx="6325616" cy="671576"/>
            <a:chOff x="5630672" y="5069840"/>
            <a:chExt cx="6325616" cy="671576"/>
          </a:xfrm>
        </p:grpSpPr>
        <p:sp>
          <p:nvSpPr>
            <p:cNvPr id="3340" name="Path3340"/>
            <p:cNvSpPr/>
            <p:nvPr/>
          </p:nvSpPr>
          <p:spPr>
            <a:xfrm>
              <a:off x="5643372" y="508254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54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54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1" name="Path3341"/>
            <p:cNvSpPr/>
            <p:nvPr/>
          </p:nvSpPr>
          <p:spPr>
            <a:xfrm>
              <a:off x="5630672" y="506984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54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54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2" name="Text Box3342"/>
            <p:cNvSpPr txBox="1"/>
            <p:nvPr/>
          </p:nvSpPr>
          <p:spPr>
            <a:xfrm>
              <a:off x="7313041" y="5311648"/>
              <a:ext cx="302318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5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Take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Physical</a:t>
              </a:r>
              <a:r>
                <a:rPr lang="en-US" altLang="zh-CN" sz="1800" spc="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Measures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43" name="Group3343"/>
          <p:cNvGrpSpPr/>
          <p:nvPr/>
        </p:nvGrpSpPr>
        <p:grpSpPr>
          <a:xfrm>
            <a:off x="5630672" y="1130300"/>
            <a:ext cx="6325616" cy="671576"/>
            <a:chOff x="5630672" y="1130300"/>
            <a:chExt cx="6325616" cy="671576"/>
          </a:xfrm>
        </p:grpSpPr>
        <p:sp>
          <p:nvSpPr>
            <p:cNvPr id="3344" name="Path3344"/>
            <p:cNvSpPr/>
            <p:nvPr/>
          </p:nvSpPr>
          <p:spPr>
            <a:xfrm>
              <a:off x="5643372" y="114300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5" name="Path3345"/>
            <p:cNvSpPr/>
            <p:nvPr/>
          </p:nvSpPr>
          <p:spPr>
            <a:xfrm>
              <a:off x="5630672" y="113030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6" name="Text Box3346"/>
            <p:cNvSpPr txBox="1"/>
            <p:nvPr/>
          </p:nvSpPr>
          <p:spPr>
            <a:xfrm>
              <a:off x="7742809" y="1370609"/>
              <a:ext cx="2164617" cy="22890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2"/>
                </a:lnSpc>
              </a:pP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47" name="Group3347"/>
          <p:cNvGrpSpPr/>
          <p:nvPr/>
        </p:nvGrpSpPr>
        <p:grpSpPr>
          <a:xfrm>
            <a:off x="5630672" y="4281932"/>
            <a:ext cx="6325616" cy="671576"/>
            <a:chOff x="5630672" y="4281932"/>
            <a:chExt cx="6325616" cy="671576"/>
          </a:xfrm>
        </p:grpSpPr>
        <p:sp>
          <p:nvSpPr>
            <p:cNvPr id="3348" name="Path3348"/>
            <p:cNvSpPr/>
            <p:nvPr/>
          </p:nvSpPr>
          <p:spPr>
            <a:xfrm>
              <a:off x="5643372" y="4294632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9" name="Path3349"/>
            <p:cNvSpPr/>
            <p:nvPr/>
          </p:nvSpPr>
          <p:spPr>
            <a:xfrm>
              <a:off x="5630672" y="4281932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50" name="Text Box3350"/>
            <p:cNvSpPr txBox="1"/>
            <p:nvPr/>
          </p:nvSpPr>
          <p:spPr>
            <a:xfrm>
              <a:off x="6436741" y="4523359"/>
              <a:ext cx="4777003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b="1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Develop</a:t>
              </a:r>
              <a:r>
                <a:rPr lang="en-US" altLang="zh-CN" sz="1800" b="1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800" b="1" spc="-3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b="1" spc="-2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Cyber</a:t>
              </a:r>
              <a:r>
                <a:rPr lang="en-US" altLang="zh-CN" sz="1800" b="1" spc="-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b="1" spc="-4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Program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351" name="Text Box3351"/>
          <p:cNvSpPr txBox="1"/>
          <p:nvPr/>
        </p:nvSpPr>
        <p:spPr>
          <a:xfrm>
            <a:off x="930250" y="1856994"/>
            <a:ext cx="3338170" cy="5029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980"/>
              </a:lnSpc>
            </a:pPr>
            <a:r>
              <a:rPr lang="en-US" altLang="zh-CN" sz="1800" b="1" spc="-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Key</a:t>
            </a:r>
            <a:r>
              <a:rPr lang="en-US" altLang="zh-CN" sz="1800" b="1" spc="-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components</a:t>
            </a:r>
            <a:r>
              <a:rPr lang="en-US" altLang="zh-CN" sz="1800" b="1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1800" b="1" spc="-2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1800" b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cybersecurity</a:t>
            </a:r>
            <a:r>
              <a:rPr lang="en-US" altLang="zh-CN" sz="1800" b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program</a:t>
            </a:r>
            <a:r>
              <a:rPr lang="en-US" altLang="zh-CN" sz="1800" b="1" spc="-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include: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2" name="Text Box3352"/>
          <p:cNvSpPr txBox="1"/>
          <p:nvPr/>
        </p:nvSpPr>
        <p:spPr>
          <a:xfrm>
            <a:off x="930250" y="2540635"/>
            <a:ext cx="1729511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1.Risk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Assessment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3" name="Text Box3353"/>
          <p:cNvSpPr txBox="1"/>
          <p:nvPr/>
        </p:nvSpPr>
        <p:spPr>
          <a:xfrm>
            <a:off x="930250" y="2814955"/>
            <a:ext cx="2687573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2.Data</a:t>
            </a:r>
            <a:r>
              <a:rPr lang="en-US" altLang="zh-CN" sz="1800" spc="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Protection</a:t>
            </a:r>
            <a:r>
              <a:rPr lang="en-US" altLang="zh-CN" sz="1800" spc="2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Measures: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4" name="Text Box3354"/>
          <p:cNvSpPr txBox="1"/>
          <p:nvPr/>
        </p:nvSpPr>
        <p:spPr>
          <a:xfrm>
            <a:off x="930250" y="3089275"/>
            <a:ext cx="1743684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3.Physical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Security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5" name="Text Box3355"/>
          <p:cNvSpPr txBox="1"/>
          <p:nvPr/>
        </p:nvSpPr>
        <p:spPr>
          <a:xfrm>
            <a:off x="930250" y="3363595"/>
            <a:ext cx="3263188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4.Security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Policies</a:t>
            </a:r>
            <a:r>
              <a:rPr lang="en-US" altLang="zh-CN" sz="1800" spc="2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Procedures: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6" name="Text Box3356"/>
          <p:cNvSpPr txBox="1"/>
          <p:nvPr/>
        </p:nvSpPr>
        <p:spPr>
          <a:xfrm>
            <a:off x="930250" y="3637687"/>
            <a:ext cx="2359649" cy="2289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2"/>
              </a:lnSpc>
            </a:pP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5.Incident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Response</a:t>
            </a:r>
            <a:r>
              <a:rPr lang="en-US" altLang="zh-CN" sz="1800" spc="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Plan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7" name="Text Box3357"/>
          <p:cNvSpPr txBox="1"/>
          <p:nvPr/>
        </p:nvSpPr>
        <p:spPr>
          <a:xfrm>
            <a:off x="930250" y="3912616"/>
            <a:ext cx="1912848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6.Employee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Training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8" name="Text Box3358"/>
          <p:cNvSpPr txBox="1"/>
          <p:nvPr/>
        </p:nvSpPr>
        <p:spPr>
          <a:xfrm>
            <a:off x="930250" y="4186936"/>
            <a:ext cx="3308679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7.Regular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Monitoring</a:t>
            </a:r>
            <a:r>
              <a:rPr lang="en-US" altLang="zh-CN" sz="1800" spc="2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Auditing: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9" name="Text Box3359"/>
          <p:cNvSpPr txBox="1"/>
          <p:nvPr/>
        </p:nvSpPr>
        <p:spPr>
          <a:xfrm>
            <a:off x="930250" y="4461256"/>
            <a:ext cx="2152193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8.Updates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Patches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60" name="Text Box3360"/>
          <p:cNvSpPr txBox="1"/>
          <p:nvPr/>
        </p:nvSpPr>
        <p:spPr>
          <a:xfrm>
            <a:off x="930250" y="4735576"/>
            <a:ext cx="3675329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9.Vendor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Third-Party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Management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6" name="Path3326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3327" name="Group3327"/>
          <p:cNvGrpSpPr/>
          <p:nvPr/>
        </p:nvGrpSpPr>
        <p:grpSpPr>
          <a:xfrm>
            <a:off x="5630672" y="1918208"/>
            <a:ext cx="6325616" cy="671576"/>
            <a:chOff x="5630672" y="1918208"/>
            <a:chExt cx="6325616" cy="671576"/>
          </a:xfrm>
        </p:grpSpPr>
        <p:sp>
          <p:nvSpPr>
            <p:cNvPr id="3328" name="Path3328"/>
            <p:cNvSpPr/>
            <p:nvPr/>
          </p:nvSpPr>
          <p:spPr>
            <a:xfrm>
              <a:off x="5643372" y="1930908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29" name="Path3329"/>
            <p:cNvSpPr/>
            <p:nvPr/>
          </p:nvSpPr>
          <p:spPr>
            <a:xfrm>
              <a:off x="5630672" y="1918208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0" name="Text Box3330"/>
            <p:cNvSpPr txBox="1"/>
            <p:nvPr/>
          </p:nvSpPr>
          <p:spPr>
            <a:xfrm>
              <a:off x="8198485" y="2159000"/>
              <a:ext cx="125633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31" name="Group3331"/>
          <p:cNvGrpSpPr/>
          <p:nvPr/>
        </p:nvGrpSpPr>
        <p:grpSpPr>
          <a:xfrm>
            <a:off x="5630672" y="2706116"/>
            <a:ext cx="6325616" cy="671576"/>
            <a:chOff x="5630672" y="2706116"/>
            <a:chExt cx="6325616" cy="671576"/>
          </a:xfrm>
        </p:grpSpPr>
        <p:sp>
          <p:nvSpPr>
            <p:cNvPr id="3332" name="Path3332"/>
            <p:cNvSpPr/>
            <p:nvPr/>
          </p:nvSpPr>
          <p:spPr>
            <a:xfrm>
              <a:off x="5643372" y="2718816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3" name="Path3333"/>
            <p:cNvSpPr/>
            <p:nvPr/>
          </p:nvSpPr>
          <p:spPr>
            <a:xfrm>
              <a:off x="5630672" y="2706116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4" name="Text Box3334"/>
            <p:cNvSpPr txBox="1"/>
            <p:nvPr/>
          </p:nvSpPr>
          <p:spPr>
            <a:xfrm>
              <a:off x="7203313" y="2947289"/>
              <a:ext cx="3244927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r>
                <a:rPr lang="en-US" altLang="zh-CN" sz="1800" spc="1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35" name="Group3335"/>
          <p:cNvGrpSpPr/>
          <p:nvPr/>
        </p:nvGrpSpPr>
        <p:grpSpPr>
          <a:xfrm>
            <a:off x="5630672" y="3494024"/>
            <a:ext cx="6325616" cy="671576"/>
            <a:chOff x="5630672" y="3494024"/>
            <a:chExt cx="6325616" cy="671576"/>
          </a:xfrm>
        </p:grpSpPr>
        <p:sp>
          <p:nvSpPr>
            <p:cNvPr id="3336" name="Path3336"/>
            <p:cNvSpPr/>
            <p:nvPr/>
          </p:nvSpPr>
          <p:spPr>
            <a:xfrm>
              <a:off x="5643372" y="3506724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7" name="Path3337"/>
            <p:cNvSpPr/>
            <p:nvPr/>
          </p:nvSpPr>
          <p:spPr>
            <a:xfrm>
              <a:off x="5630672" y="3494024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38" name="Text Box3338"/>
            <p:cNvSpPr txBox="1"/>
            <p:nvPr/>
          </p:nvSpPr>
          <p:spPr>
            <a:xfrm>
              <a:off x="7186549" y="3735451"/>
              <a:ext cx="327784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Retention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39" name="Group3339"/>
          <p:cNvGrpSpPr/>
          <p:nvPr/>
        </p:nvGrpSpPr>
        <p:grpSpPr>
          <a:xfrm>
            <a:off x="5630672" y="5069840"/>
            <a:ext cx="6325616" cy="671576"/>
            <a:chOff x="5630672" y="5069840"/>
            <a:chExt cx="6325616" cy="671576"/>
          </a:xfrm>
        </p:grpSpPr>
        <p:sp>
          <p:nvSpPr>
            <p:cNvPr id="3340" name="Path3340"/>
            <p:cNvSpPr/>
            <p:nvPr/>
          </p:nvSpPr>
          <p:spPr>
            <a:xfrm>
              <a:off x="5643372" y="508254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54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54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1" name="Path3341"/>
            <p:cNvSpPr/>
            <p:nvPr/>
          </p:nvSpPr>
          <p:spPr>
            <a:xfrm>
              <a:off x="5630672" y="506984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54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54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2" name="Text Box3342"/>
            <p:cNvSpPr txBox="1"/>
            <p:nvPr/>
          </p:nvSpPr>
          <p:spPr>
            <a:xfrm>
              <a:off x="7313041" y="5311648"/>
              <a:ext cx="302318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5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Take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Physical</a:t>
              </a:r>
              <a:r>
                <a:rPr lang="en-US" altLang="zh-CN" sz="1800" spc="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Measures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43" name="Group3343"/>
          <p:cNvGrpSpPr/>
          <p:nvPr/>
        </p:nvGrpSpPr>
        <p:grpSpPr>
          <a:xfrm>
            <a:off x="5630672" y="1130300"/>
            <a:ext cx="6325616" cy="671576"/>
            <a:chOff x="5630672" y="1130300"/>
            <a:chExt cx="6325616" cy="671576"/>
          </a:xfrm>
        </p:grpSpPr>
        <p:sp>
          <p:nvSpPr>
            <p:cNvPr id="3344" name="Path3344"/>
            <p:cNvSpPr/>
            <p:nvPr/>
          </p:nvSpPr>
          <p:spPr>
            <a:xfrm>
              <a:off x="5643372" y="114300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5" name="Path3345"/>
            <p:cNvSpPr/>
            <p:nvPr/>
          </p:nvSpPr>
          <p:spPr>
            <a:xfrm>
              <a:off x="5630672" y="113030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6" name="Text Box3346"/>
            <p:cNvSpPr txBox="1"/>
            <p:nvPr/>
          </p:nvSpPr>
          <p:spPr>
            <a:xfrm>
              <a:off x="7742809" y="1370609"/>
              <a:ext cx="2164617" cy="22890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2"/>
                </a:lnSpc>
              </a:pP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47" name="Group3347"/>
          <p:cNvGrpSpPr/>
          <p:nvPr/>
        </p:nvGrpSpPr>
        <p:grpSpPr>
          <a:xfrm>
            <a:off x="5630672" y="4281932"/>
            <a:ext cx="6325616" cy="671576"/>
            <a:chOff x="5630672" y="4281932"/>
            <a:chExt cx="6325616" cy="671576"/>
          </a:xfrm>
        </p:grpSpPr>
        <p:sp>
          <p:nvSpPr>
            <p:cNvPr id="3348" name="Path3348"/>
            <p:cNvSpPr/>
            <p:nvPr/>
          </p:nvSpPr>
          <p:spPr>
            <a:xfrm>
              <a:off x="5643372" y="4294632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49" name="Path3349"/>
            <p:cNvSpPr/>
            <p:nvPr/>
          </p:nvSpPr>
          <p:spPr>
            <a:xfrm>
              <a:off x="5630672" y="4281932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50" name="Text Box3350"/>
            <p:cNvSpPr txBox="1"/>
            <p:nvPr/>
          </p:nvSpPr>
          <p:spPr>
            <a:xfrm>
              <a:off x="6436741" y="4523359"/>
              <a:ext cx="4777003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b="1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Develop</a:t>
              </a:r>
              <a:r>
                <a:rPr lang="en-US" altLang="zh-CN" sz="1800" b="1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800" b="1" spc="-3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b="1" spc="-2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Cyber</a:t>
              </a:r>
              <a:r>
                <a:rPr lang="en-US" altLang="zh-CN" sz="1800" b="1" spc="-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b="1" spc="-4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Program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351" name="Text Box3351"/>
          <p:cNvSpPr txBox="1"/>
          <p:nvPr/>
        </p:nvSpPr>
        <p:spPr>
          <a:xfrm>
            <a:off x="930250" y="1856994"/>
            <a:ext cx="3338170" cy="5029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980"/>
              </a:lnSpc>
            </a:pPr>
            <a:r>
              <a:rPr lang="en-US" altLang="zh-CN" sz="1800" b="1" spc="-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Key</a:t>
            </a:r>
            <a:r>
              <a:rPr lang="en-US" altLang="zh-CN" sz="1800" b="1" spc="-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components</a:t>
            </a:r>
            <a:r>
              <a:rPr lang="en-US" altLang="zh-CN" sz="1800" b="1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1800" b="1" spc="-2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1800" b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cybersecurity</a:t>
            </a:r>
            <a:r>
              <a:rPr lang="en-US" altLang="zh-CN" sz="1800" b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program</a:t>
            </a:r>
            <a:r>
              <a:rPr lang="en-US" altLang="zh-CN" sz="1800" b="1" spc="-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b="1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include: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2" name="Text Box3352"/>
          <p:cNvSpPr txBox="1"/>
          <p:nvPr/>
        </p:nvSpPr>
        <p:spPr>
          <a:xfrm>
            <a:off x="930250" y="2540635"/>
            <a:ext cx="1729511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1.Risk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Assessment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3" name="Text Box3353"/>
          <p:cNvSpPr txBox="1"/>
          <p:nvPr/>
        </p:nvSpPr>
        <p:spPr>
          <a:xfrm>
            <a:off x="930250" y="2814955"/>
            <a:ext cx="2687573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2.Data</a:t>
            </a:r>
            <a:r>
              <a:rPr lang="en-US" altLang="zh-CN" sz="1800" spc="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Protection</a:t>
            </a:r>
            <a:r>
              <a:rPr lang="en-US" altLang="zh-CN" sz="1800" spc="2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Measures: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4" name="Text Box3354"/>
          <p:cNvSpPr txBox="1"/>
          <p:nvPr/>
        </p:nvSpPr>
        <p:spPr>
          <a:xfrm>
            <a:off x="930250" y="3089275"/>
            <a:ext cx="1743684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3.Physical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Security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5" name="Text Box3355"/>
          <p:cNvSpPr txBox="1"/>
          <p:nvPr/>
        </p:nvSpPr>
        <p:spPr>
          <a:xfrm>
            <a:off x="930250" y="3363595"/>
            <a:ext cx="3263188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4.Security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Policies</a:t>
            </a:r>
            <a:r>
              <a:rPr lang="en-US" altLang="zh-CN" sz="1800" spc="2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Procedures: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6" name="Text Box3356"/>
          <p:cNvSpPr txBox="1"/>
          <p:nvPr/>
        </p:nvSpPr>
        <p:spPr>
          <a:xfrm>
            <a:off x="930250" y="3637687"/>
            <a:ext cx="2359649" cy="2289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2"/>
              </a:lnSpc>
            </a:pP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5.Incident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Response</a:t>
            </a:r>
            <a:r>
              <a:rPr lang="en-US" altLang="zh-CN" sz="1800" spc="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Plan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7" name="Text Box3357"/>
          <p:cNvSpPr txBox="1"/>
          <p:nvPr/>
        </p:nvSpPr>
        <p:spPr>
          <a:xfrm>
            <a:off x="930250" y="3912616"/>
            <a:ext cx="1912848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6.Employee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Training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8" name="Text Box3358"/>
          <p:cNvSpPr txBox="1"/>
          <p:nvPr/>
        </p:nvSpPr>
        <p:spPr>
          <a:xfrm>
            <a:off x="930250" y="4186936"/>
            <a:ext cx="3308679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7.Regular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Monitoring</a:t>
            </a:r>
            <a:r>
              <a:rPr lang="en-US" altLang="zh-CN" sz="1800" spc="2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Auditing: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59" name="Text Box3359"/>
          <p:cNvSpPr txBox="1"/>
          <p:nvPr/>
        </p:nvSpPr>
        <p:spPr>
          <a:xfrm>
            <a:off x="930250" y="4461256"/>
            <a:ext cx="2152193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8.Updates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Patches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360" name="Text Box3360"/>
          <p:cNvSpPr txBox="1"/>
          <p:nvPr/>
        </p:nvSpPr>
        <p:spPr>
          <a:xfrm>
            <a:off x="930250" y="4735576"/>
            <a:ext cx="3675329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9.Vendor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Third-Party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Management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3669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Path3361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362" name="Image33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656" y="920497"/>
            <a:ext cx="2642616" cy="2205227"/>
          </a:xfrm>
          <a:prstGeom prst="rect">
            <a:avLst/>
          </a:prstGeom>
          <a:noFill/>
        </p:spPr>
      </p:pic>
      <p:grpSp>
        <p:nvGrpSpPr>
          <p:cNvPr id="3363" name="Group3363"/>
          <p:cNvGrpSpPr/>
          <p:nvPr/>
        </p:nvGrpSpPr>
        <p:grpSpPr>
          <a:xfrm>
            <a:off x="5630672" y="2706116"/>
            <a:ext cx="6325616" cy="671576"/>
            <a:chOff x="5630672" y="2706116"/>
            <a:chExt cx="6325616" cy="671576"/>
          </a:xfrm>
        </p:grpSpPr>
        <p:sp>
          <p:nvSpPr>
            <p:cNvPr id="3364" name="Path3364"/>
            <p:cNvSpPr/>
            <p:nvPr/>
          </p:nvSpPr>
          <p:spPr>
            <a:xfrm>
              <a:off x="5643372" y="2718816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65" name="Path3365"/>
            <p:cNvSpPr/>
            <p:nvPr/>
          </p:nvSpPr>
          <p:spPr>
            <a:xfrm>
              <a:off x="5630672" y="2706116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66" name="Text Box3366"/>
            <p:cNvSpPr txBox="1"/>
            <p:nvPr/>
          </p:nvSpPr>
          <p:spPr>
            <a:xfrm>
              <a:off x="7203313" y="2947289"/>
              <a:ext cx="3244927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r>
                <a:rPr lang="en-US" altLang="zh-CN" sz="1800" spc="1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67" name="Group3367"/>
          <p:cNvGrpSpPr/>
          <p:nvPr/>
        </p:nvGrpSpPr>
        <p:grpSpPr>
          <a:xfrm>
            <a:off x="5630672" y="3494024"/>
            <a:ext cx="6325616" cy="671576"/>
            <a:chOff x="5630672" y="3494024"/>
            <a:chExt cx="6325616" cy="671576"/>
          </a:xfrm>
        </p:grpSpPr>
        <p:sp>
          <p:nvSpPr>
            <p:cNvPr id="3368" name="Path3368"/>
            <p:cNvSpPr/>
            <p:nvPr/>
          </p:nvSpPr>
          <p:spPr>
            <a:xfrm>
              <a:off x="5643372" y="3506724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69" name="Path3369"/>
            <p:cNvSpPr/>
            <p:nvPr/>
          </p:nvSpPr>
          <p:spPr>
            <a:xfrm>
              <a:off x="5630672" y="3494024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70" name="Text Box3370"/>
            <p:cNvSpPr txBox="1"/>
            <p:nvPr/>
          </p:nvSpPr>
          <p:spPr>
            <a:xfrm>
              <a:off x="7186549" y="3735451"/>
              <a:ext cx="327784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Retention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71" name="Group3371"/>
          <p:cNvGrpSpPr/>
          <p:nvPr/>
        </p:nvGrpSpPr>
        <p:grpSpPr>
          <a:xfrm>
            <a:off x="5630672" y="5069840"/>
            <a:ext cx="6325616" cy="671576"/>
            <a:chOff x="5630672" y="5069840"/>
            <a:chExt cx="6325616" cy="671576"/>
          </a:xfrm>
        </p:grpSpPr>
        <p:sp>
          <p:nvSpPr>
            <p:cNvPr id="3372" name="Path3372"/>
            <p:cNvSpPr/>
            <p:nvPr/>
          </p:nvSpPr>
          <p:spPr>
            <a:xfrm>
              <a:off x="5643372" y="508254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54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54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73" name="Path3373"/>
            <p:cNvSpPr/>
            <p:nvPr/>
          </p:nvSpPr>
          <p:spPr>
            <a:xfrm>
              <a:off x="5630672" y="506984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54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54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74" name="Text Box3374"/>
            <p:cNvSpPr txBox="1"/>
            <p:nvPr/>
          </p:nvSpPr>
          <p:spPr>
            <a:xfrm>
              <a:off x="7279513" y="5311648"/>
              <a:ext cx="309176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b="1" spc="-4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Take</a:t>
              </a:r>
              <a:r>
                <a:rPr lang="en-US" altLang="zh-CN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Physical</a:t>
              </a:r>
              <a:r>
                <a:rPr lang="en-US" altLang="zh-CN" sz="1800" b="1" spc="-2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b="1" spc="-4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Measures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75" name="Group3375"/>
          <p:cNvGrpSpPr/>
          <p:nvPr/>
        </p:nvGrpSpPr>
        <p:grpSpPr>
          <a:xfrm>
            <a:off x="5630672" y="4281932"/>
            <a:ext cx="6325616" cy="671576"/>
            <a:chOff x="5630672" y="4281932"/>
            <a:chExt cx="6325616" cy="671576"/>
          </a:xfrm>
        </p:grpSpPr>
        <p:sp>
          <p:nvSpPr>
            <p:cNvPr id="3376" name="Path3376"/>
            <p:cNvSpPr/>
            <p:nvPr/>
          </p:nvSpPr>
          <p:spPr>
            <a:xfrm>
              <a:off x="5643372" y="4294632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77" name="Path3377"/>
            <p:cNvSpPr/>
            <p:nvPr/>
          </p:nvSpPr>
          <p:spPr>
            <a:xfrm>
              <a:off x="5630672" y="4281932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78" name="Text Box3378"/>
            <p:cNvSpPr txBox="1"/>
            <p:nvPr/>
          </p:nvSpPr>
          <p:spPr>
            <a:xfrm>
              <a:off x="6477889" y="4523359"/>
              <a:ext cx="469402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Develop</a:t>
              </a:r>
              <a:r>
                <a:rPr lang="en-US" altLang="zh-CN" sz="18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800" spc="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Cyber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Program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79" name="Group3379"/>
          <p:cNvGrpSpPr/>
          <p:nvPr/>
        </p:nvGrpSpPr>
        <p:grpSpPr>
          <a:xfrm>
            <a:off x="5630672" y="1130300"/>
            <a:ext cx="6325616" cy="671576"/>
            <a:chOff x="5630672" y="1130300"/>
            <a:chExt cx="6325616" cy="671576"/>
          </a:xfrm>
        </p:grpSpPr>
        <p:sp>
          <p:nvSpPr>
            <p:cNvPr id="3380" name="Path3380"/>
            <p:cNvSpPr/>
            <p:nvPr/>
          </p:nvSpPr>
          <p:spPr>
            <a:xfrm>
              <a:off x="5643372" y="114300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81" name="Path3381"/>
            <p:cNvSpPr/>
            <p:nvPr/>
          </p:nvSpPr>
          <p:spPr>
            <a:xfrm>
              <a:off x="5630672" y="113030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82" name="Text Box3382"/>
            <p:cNvSpPr txBox="1"/>
            <p:nvPr/>
          </p:nvSpPr>
          <p:spPr>
            <a:xfrm>
              <a:off x="7742809" y="1370609"/>
              <a:ext cx="2164617" cy="22890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2"/>
                </a:lnSpc>
              </a:pP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83" name="Group3383"/>
          <p:cNvGrpSpPr/>
          <p:nvPr/>
        </p:nvGrpSpPr>
        <p:grpSpPr>
          <a:xfrm>
            <a:off x="5630672" y="1918208"/>
            <a:ext cx="6325616" cy="671576"/>
            <a:chOff x="5630672" y="1918208"/>
            <a:chExt cx="6325616" cy="671576"/>
          </a:xfrm>
        </p:grpSpPr>
        <p:sp>
          <p:nvSpPr>
            <p:cNvPr id="3384" name="Path3384"/>
            <p:cNvSpPr/>
            <p:nvPr/>
          </p:nvSpPr>
          <p:spPr>
            <a:xfrm>
              <a:off x="5643372" y="1930908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85" name="Path3385"/>
            <p:cNvSpPr/>
            <p:nvPr/>
          </p:nvSpPr>
          <p:spPr>
            <a:xfrm>
              <a:off x="5630672" y="1918208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86" name="Text Box3386"/>
            <p:cNvSpPr txBox="1"/>
            <p:nvPr/>
          </p:nvSpPr>
          <p:spPr>
            <a:xfrm>
              <a:off x="8198485" y="2159000"/>
              <a:ext cx="125633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387" name="Text Box3387"/>
          <p:cNvSpPr txBox="1"/>
          <p:nvPr/>
        </p:nvSpPr>
        <p:spPr>
          <a:xfrm>
            <a:off x="917143" y="3632200"/>
            <a:ext cx="4009569" cy="187477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109"/>
              </a:lnSpc>
            </a:pP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Safeguarding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involves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cyber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physical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measures;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implementing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office</a:t>
            </a:r>
            <a:r>
              <a:rPr lang="en-US" altLang="zh-CN" sz="1800" spc="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alarms,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surveillance,</a:t>
            </a:r>
            <a:r>
              <a:rPr lang="en-US" altLang="zh-CN" sz="1800" spc="2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controls,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monitoring</a:t>
            </a:r>
            <a:r>
              <a:rPr lang="en-US" altLang="zh-CN" sz="1800" spc="2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enhances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protection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against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theft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unauthorized</a:t>
            </a:r>
            <a:r>
              <a:rPr lang="en-US" altLang="zh-CN" sz="1800" spc="2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access,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providing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comprehensive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approach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security.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8" name="Path3388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3389" name="Group3389"/>
          <p:cNvGrpSpPr/>
          <p:nvPr/>
        </p:nvGrpSpPr>
        <p:grpSpPr>
          <a:xfrm>
            <a:off x="2097479" y="832305"/>
            <a:ext cx="1556057" cy="5193440"/>
            <a:chOff x="2097479" y="832305"/>
            <a:chExt cx="1556057" cy="5193440"/>
          </a:xfrm>
        </p:grpSpPr>
        <p:sp>
          <p:nvSpPr>
            <p:cNvPr id="3390" name="Path3390"/>
            <p:cNvSpPr/>
            <p:nvPr/>
          </p:nvSpPr>
          <p:spPr>
            <a:xfrm>
              <a:off x="2097479" y="832305"/>
              <a:ext cx="1457505" cy="5193440"/>
            </a:xfrm>
            <a:custGeom>
              <a:avLst/>
              <a:gdLst/>
              <a:ahLst/>
              <a:cxnLst/>
              <a:rect l="l" t="t" r="r" b="b"/>
              <a:pathLst>
                <a:path w="1457505" h="5193440">
                  <a:moveTo>
                    <a:pt x="33200" y="17961"/>
                  </a:moveTo>
                  <a:cubicBezTo>
                    <a:pt x="1457505" y="1442138"/>
                    <a:pt x="1457505" y="3751253"/>
                    <a:pt x="33200" y="5175468"/>
                  </a:cubicBezTo>
                  <a:lnTo>
                    <a:pt x="17960" y="5160191"/>
                  </a:lnTo>
                  <a:cubicBezTo>
                    <a:pt x="1433756" y="3744394"/>
                    <a:pt x="1433756" y="1448997"/>
                    <a:pt x="17960" y="33201"/>
                  </a:cubicBezTo>
                  <a:lnTo>
                    <a:pt x="33200" y="179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34599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91" name="Path3391"/>
            <p:cNvSpPr/>
            <p:nvPr/>
          </p:nvSpPr>
          <p:spPr>
            <a:xfrm>
              <a:off x="2121408" y="1031748"/>
              <a:ext cx="1042416" cy="1042416"/>
            </a:xfrm>
            <a:custGeom>
              <a:avLst/>
              <a:gdLst/>
              <a:ahLst/>
              <a:cxnLst/>
              <a:rect l="l" t="t" r="r" b="b"/>
              <a:pathLst>
                <a:path w="1042416" h="1042416">
                  <a:moveTo>
                    <a:pt x="0" y="521208"/>
                  </a:moveTo>
                  <a:cubicBezTo>
                    <a:pt x="0" y="233299"/>
                    <a:pt x="233299" y="0"/>
                    <a:pt x="521208" y="0"/>
                  </a:cubicBezTo>
                  <a:cubicBezTo>
                    <a:pt x="809117" y="0"/>
                    <a:pt x="1042416" y="233299"/>
                    <a:pt x="1042416" y="521208"/>
                  </a:cubicBezTo>
                  <a:cubicBezTo>
                    <a:pt x="1042416" y="809117"/>
                    <a:pt x="809117" y="1042416"/>
                    <a:pt x="521208" y="1042416"/>
                  </a:cubicBezTo>
                  <a:cubicBezTo>
                    <a:pt x="233299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92" name="Path3392"/>
            <p:cNvSpPr/>
            <p:nvPr/>
          </p:nvSpPr>
          <p:spPr>
            <a:xfrm>
              <a:off x="2108708" y="1019048"/>
              <a:ext cx="1067816" cy="1067816"/>
            </a:xfrm>
            <a:custGeom>
              <a:avLst/>
              <a:gdLst/>
              <a:ahLst/>
              <a:cxnLst/>
              <a:rect l="l" t="t" r="r" b="b"/>
              <a:pathLst>
                <a:path w="1067816" h="1067816">
                  <a:moveTo>
                    <a:pt x="12700" y="533908"/>
                  </a:moveTo>
                  <a:cubicBezTo>
                    <a:pt x="12700" y="245999"/>
                    <a:pt x="245999" y="12700"/>
                    <a:pt x="533908" y="12700"/>
                  </a:cubicBezTo>
                  <a:cubicBezTo>
                    <a:pt x="821817" y="12700"/>
                    <a:pt x="1055116" y="245999"/>
                    <a:pt x="1055116" y="533908"/>
                  </a:cubicBezTo>
                  <a:cubicBezTo>
                    <a:pt x="1055116" y="821817"/>
                    <a:pt x="821817" y="1055116"/>
                    <a:pt x="533908" y="1055116"/>
                  </a:cubicBezTo>
                  <a:cubicBezTo>
                    <a:pt x="245999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93" name="Path3393"/>
            <p:cNvSpPr/>
            <p:nvPr/>
          </p:nvSpPr>
          <p:spPr>
            <a:xfrm>
              <a:off x="2599944" y="2282952"/>
              <a:ext cx="1040892" cy="1042416"/>
            </a:xfrm>
            <a:custGeom>
              <a:avLst/>
              <a:gdLst/>
              <a:ahLst/>
              <a:cxnLst/>
              <a:rect l="l" t="t" r="r" b="b"/>
              <a:pathLst>
                <a:path w="1040892" h="1042416">
                  <a:moveTo>
                    <a:pt x="0" y="521208"/>
                  </a:moveTo>
                  <a:cubicBezTo>
                    <a:pt x="0" y="233299"/>
                    <a:pt x="233045" y="0"/>
                    <a:pt x="520446" y="0"/>
                  </a:cubicBezTo>
                  <a:cubicBezTo>
                    <a:pt x="807847" y="0"/>
                    <a:pt x="1040892" y="233299"/>
                    <a:pt x="1040892" y="521208"/>
                  </a:cubicBezTo>
                  <a:cubicBezTo>
                    <a:pt x="1040892" y="809117"/>
                    <a:pt x="807847" y="1042416"/>
                    <a:pt x="520446" y="1042416"/>
                  </a:cubicBezTo>
                  <a:cubicBezTo>
                    <a:pt x="233045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94" name="Path3394"/>
            <p:cNvSpPr/>
            <p:nvPr/>
          </p:nvSpPr>
          <p:spPr>
            <a:xfrm>
              <a:off x="2587244" y="2270252"/>
              <a:ext cx="1066292" cy="1067816"/>
            </a:xfrm>
            <a:custGeom>
              <a:avLst/>
              <a:gdLst/>
              <a:ahLst/>
              <a:cxnLst/>
              <a:rect l="l" t="t" r="r" b="b"/>
              <a:pathLst>
                <a:path w="1066292" h="1067816">
                  <a:moveTo>
                    <a:pt x="12700" y="533908"/>
                  </a:moveTo>
                  <a:cubicBezTo>
                    <a:pt x="12700" y="245999"/>
                    <a:pt x="245745" y="12700"/>
                    <a:pt x="533146" y="12700"/>
                  </a:cubicBezTo>
                  <a:cubicBezTo>
                    <a:pt x="820547" y="12700"/>
                    <a:pt x="1053592" y="245999"/>
                    <a:pt x="1053592" y="533908"/>
                  </a:cubicBezTo>
                  <a:cubicBezTo>
                    <a:pt x="1053592" y="821817"/>
                    <a:pt x="820547" y="1055116"/>
                    <a:pt x="533146" y="1055116"/>
                  </a:cubicBezTo>
                  <a:cubicBezTo>
                    <a:pt x="245745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95" name="Path3395"/>
            <p:cNvSpPr/>
            <p:nvPr/>
          </p:nvSpPr>
          <p:spPr>
            <a:xfrm>
              <a:off x="2599944" y="3532632"/>
              <a:ext cx="1040892" cy="1042416"/>
            </a:xfrm>
            <a:custGeom>
              <a:avLst/>
              <a:gdLst/>
              <a:ahLst/>
              <a:cxnLst/>
              <a:rect l="l" t="t" r="r" b="b"/>
              <a:pathLst>
                <a:path w="1040892" h="1042416">
                  <a:moveTo>
                    <a:pt x="0" y="521208"/>
                  </a:moveTo>
                  <a:cubicBezTo>
                    <a:pt x="0" y="233299"/>
                    <a:pt x="233045" y="0"/>
                    <a:pt x="520446" y="0"/>
                  </a:cubicBezTo>
                  <a:cubicBezTo>
                    <a:pt x="807847" y="0"/>
                    <a:pt x="1040892" y="233299"/>
                    <a:pt x="1040892" y="521208"/>
                  </a:cubicBezTo>
                  <a:cubicBezTo>
                    <a:pt x="1040892" y="809117"/>
                    <a:pt x="807847" y="1042416"/>
                    <a:pt x="520446" y="1042416"/>
                  </a:cubicBezTo>
                  <a:cubicBezTo>
                    <a:pt x="233045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96" name="Path3396"/>
            <p:cNvSpPr/>
            <p:nvPr/>
          </p:nvSpPr>
          <p:spPr>
            <a:xfrm>
              <a:off x="2587244" y="3519932"/>
              <a:ext cx="1066292" cy="1067816"/>
            </a:xfrm>
            <a:custGeom>
              <a:avLst/>
              <a:gdLst/>
              <a:ahLst/>
              <a:cxnLst/>
              <a:rect l="l" t="t" r="r" b="b"/>
              <a:pathLst>
                <a:path w="1066292" h="1067816">
                  <a:moveTo>
                    <a:pt x="12700" y="533908"/>
                  </a:moveTo>
                  <a:cubicBezTo>
                    <a:pt x="12700" y="245999"/>
                    <a:pt x="245745" y="12700"/>
                    <a:pt x="533146" y="12700"/>
                  </a:cubicBezTo>
                  <a:cubicBezTo>
                    <a:pt x="820547" y="12700"/>
                    <a:pt x="1053592" y="245999"/>
                    <a:pt x="1053592" y="533908"/>
                  </a:cubicBezTo>
                  <a:cubicBezTo>
                    <a:pt x="1053592" y="821817"/>
                    <a:pt x="820547" y="1055116"/>
                    <a:pt x="533146" y="1055116"/>
                  </a:cubicBezTo>
                  <a:cubicBezTo>
                    <a:pt x="245745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97" name="Path3397"/>
            <p:cNvSpPr/>
            <p:nvPr/>
          </p:nvSpPr>
          <p:spPr>
            <a:xfrm>
              <a:off x="2121408" y="4783836"/>
              <a:ext cx="1042416" cy="1042416"/>
            </a:xfrm>
            <a:custGeom>
              <a:avLst/>
              <a:gdLst/>
              <a:ahLst/>
              <a:cxnLst/>
              <a:rect l="l" t="t" r="r" b="b"/>
              <a:pathLst>
                <a:path w="1042416" h="1042416">
                  <a:moveTo>
                    <a:pt x="0" y="521208"/>
                  </a:moveTo>
                  <a:cubicBezTo>
                    <a:pt x="0" y="233299"/>
                    <a:pt x="233299" y="0"/>
                    <a:pt x="521208" y="0"/>
                  </a:cubicBezTo>
                  <a:cubicBezTo>
                    <a:pt x="809117" y="0"/>
                    <a:pt x="1042416" y="233299"/>
                    <a:pt x="1042416" y="521208"/>
                  </a:cubicBezTo>
                  <a:cubicBezTo>
                    <a:pt x="1042416" y="809066"/>
                    <a:pt x="809117" y="1042416"/>
                    <a:pt x="521208" y="1042416"/>
                  </a:cubicBezTo>
                  <a:cubicBezTo>
                    <a:pt x="233299" y="1042416"/>
                    <a:pt x="0" y="809066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398" name="Path3398"/>
            <p:cNvSpPr/>
            <p:nvPr/>
          </p:nvSpPr>
          <p:spPr>
            <a:xfrm>
              <a:off x="2108708" y="4771136"/>
              <a:ext cx="1067816" cy="1067816"/>
            </a:xfrm>
            <a:custGeom>
              <a:avLst/>
              <a:gdLst/>
              <a:ahLst/>
              <a:cxnLst/>
              <a:rect l="l" t="t" r="r" b="b"/>
              <a:pathLst>
                <a:path w="1067816" h="1067816">
                  <a:moveTo>
                    <a:pt x="12700" y="533908"/>
                  </a:moveTo>
                  <a:cubicBezTo>
                    <a:pt x="12700" y="245999"/>
                    <a:pt x="245999" y="12700"/>
                    <a:pt x="533908" y="12700"/>
                  </a:cubicBezTo>
                  <a:cubicBezTo>
                    <a:pt x="821817" y="12700"/>
                    <a:pt x="1055116" y="245999"/>
                    <a:pt x="1055116" y="533908"/>
                  </a:cubicBezTo>
                  <a:cubicBezTo>
                    <a:pt x="1055116" y="821766"/>
                    <a:pt x="821817" y="1055116"/>
                    <a:pt x="533908" y="1055116"/>
                  </a:cubicBezTo>
                  <a:cubicBezTo>
                    <a:pt x="245999" y="1055116"/>
                    <a:pt x="12700" y="821766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3399" name="Text Box3399"/>
          <p:cNvSpPr txBox="1"/>
          <p:nvPr/>
        </p:nvSpPr>
        <p:spPr>
          <a:xfrm>
            <a:off x="2629916" y="1124204"/>
            <a:ext cx="7465568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49"/>
              </a:lnSpc>
            </a:pPr>
            <a:endParaRPr/>
          </a:p>
          <a:p>
            <a:pPr marL="674751" marR="140214" algn="l" rtl="0">
              <a:lnSpc>
                <a:spcPts val="1782"/>
              </a:lnSpc>
            </a:pPr>
            <a:r>
              <a:rPr lang="en-US" altLang="zh-CN" sz="17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confidentiality</a:t>
            </a:r>
            <a:r>
              <a:rPr lang="en-US" altLang="zh-CN" sz="1700" spc="-3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is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vital</a:t>
            </a:r>
            <a:r>
              <a:rPr lang="en-US" altLang="zh-CN" sz="17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organizations</a:t>
            </a:r>
            <a:r>
              <a:rPr lang="en-US" altLang="zh-CN" sz="1700" spc="-4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700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protect</a:t>
            </a:r>
            <a:r>
              <a:rPr lang="en-US" altLang="zh-CN" sz="1700" spc="-2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sensitive</a:t>
            </a:r>
            <a:r>
              <a:rPr lang="en-US" altLang="zh-CN" sz="1700" spc="-3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information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uphold</a:t>
            </a:r>
            <a:r>
              <a:rPr lang="en-US" altLang="zh-CN" sz="1700" spc="-3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trust.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3400" name="Text Box3400"/>
          <p:cNvSpPr txBox="1"/>
          <p:nvPr/>
        </p:nvSpPr>
        <p:spPr>
          <a:xfrm>
            <a:off x="3108452" y="2373884"/>
            <a:ext cx="6987032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25"/>
              </a:lnSpc>
            </a:pPr>
            <a:endParaRPr/>
          </a:p>
          <a:p>
            <a:pPr marL="674116" marR="276912" algn="just" rtl="0">
              <a:lnSpc>
                <a:spcPts val="1812"/>
              </a:lnSpc>
            </a:pP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Implementing</a:t>
            </a:r>
            <a:r>
              <a:rPr lang="en-US" altLang="zh-CN" sz="1700" spc="-3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encryption,</a:t>
            </a:r>
            <a:r>
              <a:rPr lang="en-US" altLang="zh-CN" sz="1700" spc="-4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700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classification,</a:t>
            </a:r>
            <a:r>
              <a:rPr lang="en-US" altLang="zh-CN" sz="1700" spc="-4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confidentiality</a:t>
            </a:r>
            <a:r>
              <a:rPr lang="en-US" altLang="zh-CN" sz="1700" spc="-4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policies,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700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retention</a:t>
            </a:r>
            <a:r>
              <a:rPr lang="en-US" altLang="zh-CN" sz="1700" spc="-4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policies,</a:t>
            </a:r>
            <a:r>
              <a:rPr lang="en-US" altLang="zh-CN" sz="1700" spc="-5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cybersecurity</a:t>
            </a:r>
            <a:r>
              <a:rPr lang="en-US" altLang="zh-CN" sz="1700" spc="-3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programs,</a:t>
            </a:r>
            <a:r>
              <a:rPr lang="en-US" altLang="zh-CN" sz="1700" spc="-4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physical</a:t>
            </a:r>
            <a:r>
              <a:rPr lang="en-US" altLang="zh-CN" sz="1700" spc="-2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measures</a:t>
            </a:r>
            <a:r>
              <a:rPr lang="en-US" altLang="zh-CN" sz="1700" spc="-3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enhances</a:t>
            </a:r>
            <a:r>
              <a:rPr lang="en-US" altLang="zh-CN" sz="1700" spc="-4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700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confidentiality.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3401" name="Text Box3401"/>
          <p:cNvSpPr txBox="1"/>
          <p:nvPr/>
        </p:nvSpPr>
        <p:spPr>
          <a:xfrm>
            <a:off x="3108452" y="3625088"/>
            <a:ext cx="6987032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56"/>
              </a:lnSpc>
            </a:pPr>
            <a:endParaRPr/>
          </a:p>
          <a:p>
            <a:pPr marL="674116" marR="436838" algn="l" rtl="0">
              <a:lnSpc>
                <a:spcPts val="1782"/>
              </a:lnSpc>
            </a:pP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These</a:t>
            </a:r>
            <a:r>
              <a:rPr lang="en-US" altLang="zh-CN" sz="1700" spc="-2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measures</a:t>
            </a:r>
            <a:r>
              <a:rPr lang="en-US" altLang="zh-CN" sz="1700" spc="-2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help</a:t>
            </a:r>
            <a:r>
              <a:rPr lang="en-US" altLang="zh-CN" sz="1700" spc="-2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prevent</a:t>
            </a:r>
            <a:r>
              <a:rPr lang="en-US" altLang="zh-CN" sz="1700" spc="-4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unauthorized</a:t>
            </a:r>
            <a:r>
              <a:rPr lang="en-US" altLang="zh-CN" sz="1700" spc="-3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1700" spc="-2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or</a:t>
            </a:r>
            <a:r>
              <a:rPr lang="en-US" altLang="zh-CN" sz="1700" spc="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disclosures</a:t>
            </a:r>
            <a:r>
              <a:rPr lang="en-US" altLang="zh-CN" sz="1700" spc="-4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sensitive</a:t>
            </a:r>
            <a:r>
              <a:rPr lang="en-US" altLang="zh-CN" sz="1700" spc="-4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3402" name="Text Box3402"/>
          <p:cNvSpPr txBox="1"/>
          <p:nvPr/>
        </p:nvSpPr>
        <p:spPr>
          <a:xfrm>
            <a:off x="2629916" y="4874768"/>
            <a:ext cx="7465568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666"/>
              </a:lnSpc>
            </a:pPr>
            <a:endParaRPr/>
          </a:p>
          <a:p>
            <a:pPr marL="674751" marR="151250" algn="l" rtl="0">
              <a:lnSpc>
                <a:spcPts val="1782"/>
              </a:lnSpc>
            </a:pP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Prioritizing</a:t>
            </a:r>
            <a:r>
              <a:rPr lang="en-US" altLang="zh-CN" sz="1700" spc="-4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700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confidentiality</a:t>
            </a:r>
            <a:r>
              <a:rPr lang="en-US" altLang="zh-CN" sz="1700" spc="-3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is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crucial</a:t>
            </a:r>
            <a:r>
              <a:rPr lang="en-US" altLang="zh-CN" sz="1700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overall</a:t>
            </a:r>
            <a:r>
              <a:rPr lang="en-US" altLang="zh-CN" sz="17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700" spc="-4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maintaining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trust</a:t>
            </a:r>
            <a:r>
              <a:rPr lang="en-US" altLang="zh-CN" sz="1700" spc="-2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with</a:t>
            </a:r>
            <a:r>
              <a:rPr lang="en-US" altLang="zh-CN" sz="1700" spc="-3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stakeholders.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3403" name="Text Box3403"/>
          <p:cNvSpPr txBox="1"/>
          <p:nvPr/>
        </p:nvSpPr>
        <p:spPr>
          <a:xfrm>
            <a:off x="500177" y="2725192"/>
            <a:ext cx="1577719" cy="686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-63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Wrap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  <p:sp>
        <p:nvSpPr>
          <p:cNvPr id="3404" name="Text Box3404"/>
          <p:cNvSpPr txBox="1"/>
          <p:nvPr/>
        </p:nvSpPr>
        <p:spPr>
          <a:xfrm>
            <a:off x="861365" y="3548406"/>
            <a:ext cx="854594" cy="6861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0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Up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2" name="Image31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3" name="Image31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" name="Image31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5" name="Path3165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3166" name="Path3166"/>
          <p:cNvSpPr/>
          <p:nvPr/>
        </p:nvSpPr>
        <p:spPr>
          <a:xfrm>
            <a:off x="1068324" y="912876"/>
            <a:ext cx="10035540" cy="5419344"/>
          </a:xfrm>
          <a:custGeom>
            <a:avLst/>
            <a:gdLst/>
            <a:ahLst/>
            <a:cxnLst/>
            <a:rect l="l" t="t" r="r" b="b"/>
            <a:pathLst>
              <a:path w="10035540" h="5419344">
                <a:moveTo>
                  <a:pt x="0" y="1354836"/>
                </a:moveTo>
                <a:lnTo>
                  <a:pt x="7325869" y="1354836"/>
                </a:lnTo>
                <a:lnTo>
                  <a:pt x="7325869" y="0"/>
                </a:lnTo>
                <a:lnTo>
                  <a:pt x="10035540" y="2709672"/>
                </a:lnTo>
                <a:lnTo>
                  <a:pt x="7325869" y="5419344"/>
                </a:lnTo>
                <a:lnTo>
                  <a:pt x="7325869" y="4064508"/>
                </a:lnTo>
                <a:lnTo>
                  <a:pt x="0" y="4064508"/>
                </a:lnTo>
                <a:lnTo>
                  <a:pt x="0" y="1354836"/>
                </a:lnTo>
                <a:close/>
              </a:path>
            </a:pathLst>
          </a:custGeom>
          <a:solidFill>
            <a:srgbClr val="F69426">
              <a:alpha val="100000"/>
            </a:srgbClr>
          </a:solidFill>
          <a:ln w="0" cap="sq">
            <a:solidFill>
              <a:srgbClr val="F69426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3167" name="Group3167"/>
          <p:cNvGrpSpPr/>
          <p:nvPr/>
        </p:nvGrpSpPr>
        <p:grpSpPr>
          <a:xfrm>
            <a:off x="171704" y="2526284"/>
            <a:ext cx="11828782" cy="2192528"/>
            <a:chOff x="171704" y="2526284"/>
            <a:chExt cx="11828782" cy="2192528"/>
          </a:xfrm>
        </p:grpSpPr>
        <p:sp>
          <p:nvSpPr>
            <p:cNvPr id="3168" name="Path3168"/>
            <p:cNvSpPr/>
            <p:nvPr/>
          </p:nvSpPr>
          <p:spPr>
            <a:xfrm>
              <a:off x="184404" y="2538984"/>
              <a:ext cx="1616964" cy="2167128"/>
            </a:xfrm>
            <a:custGeom>
              <a:avLst/>
              <a:gdLst/>
              <a:ahLst/>
              <a:cxnLst/>
              <a:rect l="l" t="t" r="r" b="b"/>
              <a:pathLst>
                <a:path w="1616964" h="2167128">
                  <a:moveTo>
                    <a:pt x="0" y="269494"/>
                  </a:moveTo>
                  <a:cubicBezTo>
                    <a:pt x="0" y="120650"/>
                    <a:pt x="120663" y="0"/>
                    <a:pt x="269494" y="0"/>
                  </a:cubicBezTo>
                  <a:lnTo>
                    <a:pt x="1347470" y="0"/>
                  </a:lnTo>
                  <a:cubicBezTo>
                    <a:pt x="1496314" y="0"/>
                    <a:pt x="1616964" y="120650"/>
                    <a:pt x="1616964" y="269494"/>
                  </a:cubicBezTo>
                  <a:lnTo>
                    <a:pt x="1616964" y="1897634"/>
                  </a:lnTo>
                  <a:cubicBezTo>
                    <a:pt x="1616964" y="2046478"/>
                    <a:pt x="1496314" y="2167128"/>
                    <a:pt x="1347470" y="2167128"/>
                  </a:cubicBezTo>
                  <a:lnTo>
                    <a:pt x="269494" y="2167128"/>
                  </a:lnTo>
                  <a:cubicBezTo>
                    <a:pt x="120663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69" name="Path3169"/>
            <p:cNvSpPr/>
            <p:nvPr/>
          </p:nvSpPr>
          <p:spPr>
            <a:xfrm>
              <a:off x="171704" y="2526284"/>
              <a:ext cx="1642364" cy="2192528"/>
            </a:xfrm>
            <a:custGeom>
              <a:avLst/>
              <a:gdLst/>
              <a:ahLst/>
              <a:cxnLst/>
              <a:rect l="l" t="t" r="r" b="b"/>
              <a:pathLst>
                <a:path w="1642364" h="2192528">
                  <a:moveTo>
                    <a:pt x="12700" y="282194"/>
                  </a:moveTo>
                  <a:cubicBezTo>
                    <a:pt x="12700" y="133350"/>
                    <a:pt x="133363" y="12700"/>
                    <a:pt x="282194" y="12700"/>
                  </a:cubicBezTo>
                  <a:lnTo>
                    <a:pt x="1360170" y="12700"/>
                  </a:lnTo>
                  <a:cubicBezTo>
                    <a:pt x="1509014" y="12700"/>
                    <a:pt x="1629664" y="133350"/>
                    <a:pt x="1629664" y="282194"/>
                  </a:cubicBezTo>
                  <a:lnTo>
                    <a:pt x="1629664" y="1910334"/>
                  </a:lnTo>
                  <a:cubicBezTo>
                    <a:pt x="1629664" y="2059178"/>
                    <a:pt x="1509014" y="2179828"/>
                    <a:pt x="1360170" y="2179828"/>
                  </a:cubicBezTo>
                  <a:lnTo>
                    <a:pt x="282194" y="2179828"/>
                  </a:lnTo>
                  <a:cubicBezTo>
                    <a:pt x="133363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0" name="Text Box3170"/>
            <p:cNvSpPr txBox="1"/>
            <p:nvPr/>
          </p:nvSpPr>
          <p:spPr>
            <a:xfrm>
              <a:off x="496824" y="3244723"/>
              <a:ext cx="1053396" cy="771144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45720"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Secure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Encrypted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39624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Protocols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71" name="Path3171"/>
            <p:cNvSpPr/>
            <p:nvPr/>
          </p:nvSpPr>
          <p:spPr>
            <a:xfrm>
              <a:off x="1882140" y="2538984"/>
              <a:ext cx="1616964" cy="2167128"/>
            </a:xfrm>
            <a:custGeom>
              <a:avLst/>
              <a:gdLst/>
              <a:ahLst/>
              <a:cxnLst/>
              <a:rect l="l" t="t" r="r" b="b"/>
              <a:pathLst>
                <a:path w="1616964" h="2167128">
                  <a:moveTo>
                    <a:pt x="0" y="269494"/>
                  </a:moveTo>
                  <a:cubicBezTo>
                    <a:pt x="0" y="120650"/>
                    <a:pt x="120650" y="0"/>
                    <a:pt x="269494" y="0"/>
                  </a:cubicBezTo>
                  <a:lnTo>
                    <a:pt x="1347470" y="0"/>
                  </a:lnTo>
                  <a:cubicBezTo>
                    <a:pt x="1496314" y="0"/>
                    <a:pt x="1616964" y="120650"/>
                    <a:pt x="1616964" y="269494"/>
                  </a:cubicBezTo>
                  <a:lnTo>
                    <a:pt x="1616964" y="1897634"/>
                  </a:lnTo>
                  <a:cubicBezTo>
                    <a:pt x="1616964" y="2046478"/>
                    <a:pt x="1496314" y="2167128"/>
                    <a:pt x="1347470" y="2167128"/>
                  </a:cubicBezTo>
                  <a:lnTo>
                    <a:pt x="269494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2" name="Path3172"/>
            <p:cNvSpPr/>
            <p:nvPr/>
          </p:nvSpPr>
          <p:spPr>
            <a:xfrm>
              <a:off x="1869440" y="2526284"/>
              <a:ext cx="1642364" cy="2192528"/>
            </a:xfrm>
            <a:custGeom>
              <a:avLst/>
              <a:gdLst/>
              <a:ahLst/>
              <a:cxnLst/>
              <a:rect l="l" t="t" r="r" b="b"/>
              <a:pathLst>
                <a:path w="1642364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4" y="12700"/>
                  </a:cubicBezTo>
                  <a:lnTo>
                    <a:pt x="1360170" y="12700"/>
                  </a:lnTo>
                  <a:cubicBezTo>
                    <a:pt x="1509014" y="12700"/>
                    <a:pt x="1629664" y="133350"/>
                    <a:pt x="1629664" y="282194"/>
                  </a:cubicBezTo>
                  <a:lnTo>
                    <a:pt x="1629664" y="1910334"/>
                  </a:lnTo>
                  <a:cubicBezTo>
                    <a:pt x="1629664" y="2059178"/>
                    <a:pt x="1509014" y="2179828"/>
                    <a:pt x="1360170" y="2179828"/>
                  </a:cubicBezTo>
                  <a:lnTo>
                    <a:pt x="282194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3" name="Text Box3173"/>
            <p:cNvSpPr txBox="1"/>
            <p:nvPr/>
          </p:nvSpPr>
          <p:spPr>
            <a:xfrm>
              <a:off x="2313686" y="3377311"/>
              <a:ext cx="814290" cy="50596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48768"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VPN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1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Tunnels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74" name="Path3174"/>
            <p:cNvSpPr/>
            <p:nvPr/>
          </p:nvSpPr>
          <p:spPr>
            <a:xfrm>
              <a:off x="3579876" y="2538984"/>
              <a:ext cx="1616964" cy="2167128"/>
            </a:xfrm>
            <a:custGeom>
              <a:avLst/>
              <a:gdLst/>
              <a:ahLst/>
              <a:cxnLst/>
              <a:rect l="l" t="t" r="r" b="b"/>
              <a:pathLst>
                <a:path w="1616964" h="2167128">
                  <a:moveTo>
                    <a:pt x="0" y="269494"/>
                  </a:moveTo>
                  <a:cubicBezTo>
                    <a:pt x="0" y="120650"/>
                    <a:pt x="120650" y="0"/>
                    <a:pt x="269494" y="0"/>
                  </a:cubicBezTo>
                  <a:lnTo>
                    <a:pt x="1347470" y="0"/>
                  </a:lnTo>
                  <a:cubicBezTo>
                    <a:pt x="1496315" y="0"/>
                    <a:pt x="1616965" y="120650"/>
                    <a:pt x="1616965" y="269494"/>
                  </a:cubicBezTo>
                  <a:lnTo>
                    <a:pt x="1616965" y="1897634"/>
                  </a:lnTo>
                  <a:cubicBezTo>
                    <a:pt x="1616965" y="2046478"/>
                    <a:pt x="1496315" y="2167128"/>
                    <a:pt x="1347470" y="2167128"/>
                  </a:cubicBezTo>
                  <a:lnTo>
                    <a:pt x="269494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5" name="Path3175"/>
            <p:cNvSpPr/>
            <p:nvPr/>
          </p:nvSpPr>
          <p:spPr>
            <a:xfrm>
              <a:off x="3567176" y="2526284"/>
              <a:ext cx="1642364" cy="2192528"/>
            </a:xfrm>
            <a:custGeom>
              <a:avLst/>
              <a:gdLst/>
              <a:ahLst/>
              <a:cxnLst/>
              <a:rect l="l" t="t" r="r" b="b"/>
              <a:pathLst>
                <a:path w="1642364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4" y="12700"/>
                  </a:cubicBezTo>
                  <a:lnTo>
                    <a:pt x="1360170" y="12700"/>
                  </a:lnTo>
                  <a:cubicBezTo>
                    <a:pt x="1509015" y="12700"/>
                    <a:pt x="1629665" y="133350"/>
                    <a:pt x="1629665" y="282194"/>
                  </a:cubicBezTo>
                  <a:lnTo>
                    <a:pt x="1629665" y="1910334"/>
                  </a:lnTo>
                  <a:cubicBezTo>
                    <a:pt x="1629665" y="2059178"/>
                    <a:pt x="1509015" y="2179828"/>
                    <a:pt x="1360170" y="2179828"/>
                  </a:cubicBezTo>
                  <a:lnTo>
                    <a:pt x="282194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6" name="Text Box3176"/>
            <p:cNvSpPr txBox="1"/>
            <p:nvPr/>
          </p:nvSpPr>
          <p:spPr>
            <a:xfrm>
              <a:off x="3860927" y="3377311"/>
              <a:ext cx="1117929" cy="50596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140208"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Email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Encryption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77" name="Path3177"/>
            <p:cNvSpPr/>
            <p:nvPr/>
          </p:nvSpPr>
          <p:spPr>
            <a:xfrm>
              <a:off x="5277612" y="2538984"/>
              <a:ext cx="1616964" cy="2167128"/>
            </a:xfrm>
            <a:custGeom>
              <a:avLst/>
              <a:gdLst/>
              <a:ahLst/>
              <a:cxnLst/>
              <a:rect l="l" t="t" r="r" b="b"/>
              <a:pathLst>
                <a:path w="1616964" h="2167128">
                  <a:moveTo>
                    <a:pt x="0" y="269494"/>
                  </a:moveTo>
                  <a:cubicBezTo>
                    <a:pt x="0" y="120650"/>
                    <a:pt x="120650" y="0"/>
                    <a:pt x="269494" y="0"/>
                  </a:cubicBezTo>
                  <a:lnTo>
                    <a:pt x="1347470" y="0"/>
                  </a:lnTo>
                  <a:cubicBezTo>
                    <a:pt x="1496314" y="0"/>
                    <a:pt x="1616964" y="120650"/>
                    <a:pt x="1616964" y="269494"/>
                  </a:cubicBezTo>
                  <a:lnTo>
                    <a:pt x="1616964" y="1897634"/>
                  </a:lnTo>
                  <a:cubicBezTo>
                    <a:pt x="1616964" y="2046478"/>
                    <a:pt x="1496314" y="2167128"/>
                    <a:pt x="1347470" y="2167128"/>
                  </a:cubicBezTo>
                  <a:lnTo>
                    <a:pt x="269494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8" name="Path3178"/>
            <p:cNvSpPr/>
            <p:nvPr/>
          </p:nvSpPr>
          <p:spPr>
            <a:xfrm>
              <a:off x="5264912" y="2526284"/>
              <a:ext cx="1642364" cy="2192528"/>
            </a:xfrm>
            <a:custGeom>
              <a:avLst/>
              <a:gdLst/>
              <a:ahLst/>
              <a:cxnLst/>
              <a:rect l="l" t="t" r="r" b="b"/>
              <a:pathLst>
                <a:path w="1642364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4" y="12700"/>
                  </a:cubicBezTo>
                  <a:lnTo>
                    <a:pt x="1360170" y="12700"/>
                  </a:lnTo>
                  <a:cubicBezTo>
                    <a:pt x="1509014" y="12700"/>
                    <a:pt x="1629664" y="133350"/>
                    <a:pt x="1629664" y="282194"/>
                  </a:cubicBezTo>
                  <a:lnTo>
                    <a:pt x="1629664" y="1910334"/>
                  </a:lnTo>
                  <a:cubicBezTo>
                    <a:pt x="1629664" y="2059178"/>
                    <a:pt x="1509014" y="2179828"/>
                    <a:pt x="1360170" y="2179828"/>
                  </a:cubicBezTo>
                  <a:lnTo>
                    <a:pt x="282194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9" name="Text Box3179"/>
            <p:cNvSpPr txBox="1"/>
            <p:nvPr/>
          </p:nvSpPr>
          <p:spPr>
            <a:xfrm>
              <a:off x="5497957" y="3377311"/>
              <a:ext cx="1239605" cy="50596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Real-time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301752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Alerts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80" name="Path3180"/>
            <p:cNvSpPr/>
            <p:nvPr/>
          </p:nvSpPr>
          <p:spPr>
            <a:xfrm>
              <a:off x="6975348" y="2538984"/>
              <a:ext cx="1616964" cy="2167128"/>
            </a:xfrm>
            <a:custGeom>
              <a:avLst/>
              <a:gdLst/>
              <a:ahLst/>
              <a:cxnLst/>
              <a:rect l="l" t="t" r="r" b="b"/>
              <a:pathLst>
                <a:path w="1616964" h="2167128">
                  <a:moveTo>
                    <a:pt x="0" y="269494"/>
                  </a:moveTo>
                  <a:cubicBezTo>
                    <a:pt x="0" y="120650"/>
                    <a:pt x="120650" y="0"/>
                    <a:pt x="269494" y="0"/>
                  </a:cubicBezTo>
                  <a:lnTo>
                    <a:pt x="1347470" y="0"/>
                  </a:lnTo>
                  <a:cubicBezTo>
                    <a:pt x="1496314" y="0"/>
                    <a:pt x="1616964" y="120650"/>
                    <a:pt x="1616964" y="269494"/>
                  </a:cubicBezTo>
                  <a:lnTo>
                    <a:pt x="1616964" y="1897634"/>
                  </a:lnTo>
                  <a:cubicBezTo>
                    <a:pt x="1616964" y="2046478"/>
                    <a:pt x="1496314" y="2167128"/>
                    <a:pt x="1347470" y="2167128"/>
                  </a:cubicBezTo>
                  <a:lnTo>
                    <a:pt x="269494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1" name="Path3181"/>
            <p:cNvSpPr/>
            <p:nvPr/>
          </p:nvSpPr>
          <p:spPr>
            <a:xfrm>
              <a:off x="6962648" y="2526284"/>
              <a:ext cx="1642364" cy="2192528"/>
            </a:xfrm>
            <a:custGeom>
              <a:avLst/>
              <a:gdLst/>
              <a:ahLst/>
              <a:cxnLst/>
              <a:rect l="l" t="t" r="r" b="b"/>
              <a:pathLst>
                <a:path w="1642364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4" y="12700"/>
                  </a:cubicBezTo>
                  <a:lnTo>
                    <a:pt x="1360170" y="12700"/>
                  </a:lnTo>
                  <a:cubicBezTo>
                    <a:pt x="1509014" y="12700"/>
                    <a:pt x="1629664" y="133350"/>
                    <a:pt x="1629664" y="282194"/>
                  </a:cubicBezTo>
                  <a:lnTo>
                    <a:pt x="1629664" y="1910334"/>
                  </a:lnTo>
                  <a:cubicBezTo>
                    <a:pt x="1629664" y="2059178"/>
                    <a:pt x="1509014" y="2179828"/>
                    <a:pt x="1360170" y="2179828"/>
                  </a:cubicBezTo>
                  <a:lnTo>
                    <a:pt x="282194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2" name="Text Box3182"/>
            <p:cNvSpPr txBox="1"/>
            <p:nvPr/>
          </p:nvSpPr>
          <p:spPr>
            <a:xfrm>
              <a:off x="7154926" y="3377311"/>
              <a:ext cx="1321880" cy="50596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225552"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Enforcement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83" name="Path3183"/>
            <p:cNvSpPr/>
            <p:nvPr/>
          </p:nvSpPr>
          <p:spPr>
            <a:xfrm>
              <a:off x="8673086" y="2538984"/>
              <a:ext cx="1616962" cy="2167128"/>
            </a:xfrm>
            <a:custGeom>
              <a:avLst/>
              <a:gdLst/>
              <a:ahLst/>
              <a:cxnLst/>
              <a:rect l="l" t="t" r="r" b="b"/>
              <a:pathLst>
                <a:path w="1616962" h="2167128">
                  <a:moveTo>
                    <a:pt x="0" y="269494"/>
                  </a:moveTo>
                  <a:cubicBezTo>
                    <a:pt x="0" y="120650"/>
                    <a:pt x="120650" y="0"/>
                    <a:pt x="269493" y="0"/>
                  </a:cubicBezTo>
                  <a:lnTo>
                    <a:pt x="1347470" y="0"/>
                  </a:lnTo>
                  <a:cubicBezTo>
                    <a:pt x="1496313" y="0"/>
                    <a:pt x="1616963" y="120650"/>
                    <a:pt x="1616963" y="269494"/>
                  </a:cubicBezTo>
                  <a:lnTo>
                    <a:pt x="1616963" y="1897634"/>
                  </a:lnTo>
                  <a:cubicBezTo>
                    <a:pt x="1616963" y="2046478"/>
                    <a:pt x="1496313" y="2167128"/>
                    <a:pt x="1347470" y="2167128"/>
                  </a:cubicBezTo>
                  <a:lnTo>
                    <a:pt x="269493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4" name="Path3184"/>
            <p:cNvSpPr/>
            <p:nvPr/>
          </p:nvSpPr>
          <p:spPr>
            <a:xfrm>
              <a:off x="8660386" y="2526284"/>
              <a:ext cx="1642362" cy="2192528"/>
            </a:xfrm>
            <a:custGeom>
              <a:avLst/>
              <a:gdLst/>
              <a:ahLst/>
              <a:cxnLst/>
              <a:rect l="l" t="t" r="r" b="b"/>
              <a:pathLst>
                <a:path w="1642362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3" y="12700"/>
                  </a:cubicBezTo>
                  <a:lnTo>
                    <a:pt x="1360170" y="12700"/>
                  </a:lnTo>
                  <a:cubicBezTo>
                    <a:pt x="1509013" y="12700"/>
                    <a:pt x="1629663" y="133350"/>
                    <a:pt x="1629663" y="282194"/>
                  </a:cubicBezTo>
                  <a:lnTo>
                    <a:pt x="1629663" y="1910334"/>
                  </a:lnTo>
                  <a:cubicBezTo>
                    <a:pt x="1629663" y="2059178"/>
                    <a:pt x="1509013" y="2179828"/>
                    <a:pt x="1360170" y="2179828"/>
                  </a:cubicBezTo>
                  <a:lnTo>
                    <a:pt x="282193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5" name="Text Box3185"/>
            <p:cNvSpPr txBox="1"/>
            <p:nvPr/>
          </p:nvSpPr>
          <p:spPr>
            <a:xfrm>
              <a:off x="8918448" y="3244723"/>
              <a:ext cx="1190648" cy="771144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Disabling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147828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Insecure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152400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1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Versions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86" name="Path3186"/>
            <p:cNvSpPr/>
            <p:nvPr/>
          </p:nvSpPr>
          <p:spPr>
            <a:xfrm>
              <a:off x="10370820" y="2538984"/>
              <a:ext cx="1616966" cy="2167128"/>
            </a:xfrm>
            <a:custGeom>
              <a:avLst/>
              <a:gdLst/>
              <a:ahLst/>
              <a:cxnLst/>
              <a:rect l="l" t="t" r="r" b="b"/>
              <a:pathLst>
                <a:path w="1616966" h="2167128">
                  <a:moveTo>
                    <a:pt x="0" y="269494"/>
                  </a:moveTo>
                  <a:cubicBezTo>
                    <a:pt x="0" y="120650"/>
                    <a:pt x="120650" y="0"/>
                    <a:pt x="269494" y="0"/>
                  </a:cubicBezTo>
                  <a:lnTo>
                    <a:pt x="1347471" y="0"/>
                  </a:lnTo>
                  <a:cubicBezTo>
                    <a:pt x="1496315" y="0"/>
                    <a:pt x="1616965" y="120650"/>
                    <a:pt x="1616965" y="269494"/>
                  </a:cubicBezTo>
                  <a:lnTo>
                    <a:pt x="1616965" y="1897634"/>
                  </a:lnTo>
                  <a:cubicBezTo>
                    <a:pt x="1616965" y="2046478"/>
                    <a:pt x="1496315" y="2167128"/>
                    <a:pt x="1347471" y="2167128"/>
                  </a:cubicBezTo>
                  <a:lnTo>
                    <a:pt x="269494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7" name="Path3187"/>
            <p:cNvSpPr/>
            <p:nvPr/>
          </p:nvSpPr>
          <p:spPr>
            <a:xfrm>
              <a:off x="10358120" y="2526284"/>
              <a:ext cx="1642366" cy="2192528"/>
            </a:xfrm>
            <a:custGeom>
              <a:avLst/>
              <a:gdLst/>
              <a:ahLst/>
              <a:cxnLst/>
              <a:rect l="l" t="t" r="r" b="b"/>
              <a:pathLst>
                <a:path w="1642366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4" y="12700"/>
                  </a:cubicBezTo>
                  <a:lnTo>
                    <a:pt x="1360171" y="12700"/>
                  </a:lnTo>
                  <a:cubicBezTo>
                    <a:pt x="1509015" y="12700"/>
                    <a:pt x="1629665" y="133350"/>
                    <a:pt x="1629665" y="282194"/>
                  </a:cubicBezTo>
                  <a:lnTo>
                    <a:pt x="1629665" y="1910334"/>
                  </a:lnTo>
                  <a:cubicBezTo>
                    <a:pt x="1629665" y="2059178"/>
                    <a:pt x="1509015" y="2179828"/>
                    <a:pt x="1360171" y="2179828"/>
                  </a:cubicBezTo>
                  <a:lnTo>
                    <a:pt x="282194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8" name="Text Box3188"/>
            <p:cNvSpPr txBox="1"/>
            <p:nvPr/>
          </p:nvSpPr>
          <p:spPr>
            <a:xfrm>
              <a:off x="10550906" y="3112135"/>
              <a:ext cx="1319954" cy="103632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109730"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7.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Account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74676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Suspension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Privilege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60960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Withdrawal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189" name="Text Box3189"/>
          <p:cNvSpPr txBox="1"/>
          <p:nvPr/>
        </p:nvSpPr>
        <p:spPr>
          <a:xfrm>
            <a:off x="1066800" y="1780438"/>
            <a:ext cx="6764711" cy="4575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602"/>
              </a:lnSpc>
            </a:pPr>
            <a:r>
              <a:rPr lang="en-US" altLang="zh-CN" sz="3600" spc="-14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Measures</a:t>
            </a:r>
            <a:r>
              <a:rPr lang="en-US" altLang="zh-CN" sz="3600" spc="-27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-9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3600" spc="-28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-13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Ensure</a:t>
            </a:r>
            <a:r>
              <a:rPr lang="en-US" altLang="zh-CN" sz="3600" spc="-29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-13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3600" spc="-26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-14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Confidentiality</a:t>
            </a:r>
            <a:endParaRPr lang="en-US" altLang="zh-CN" sz="36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5" name="Path3165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3166" name="Path3166"/>
          <p:cNvSpPr/>
          <p:nvPr/>
        </p:nvSpPr>
        <p:spPr>
          <a:xfrm>
            <a:off x="1068324" y="912876"/>
            <a:ext cx="10035540" cy="5419344"/>
          </a:xfrm>
          <a:custGeom>
            <a:avLst/>
            <a:gdLst/>
            <a:ahLst/>
            <a:cxnLst/>
            <a:rect l="l" t="t" r="r" b="b"/>
            <a:pathLst>
              <a:path w="10035540" h="5419344">
                <a:moveTo>
                  <a:pt x="0" y="1354836"/>
                </a:moveTo>
                <a:lnTo>
                  <a:pt x="7325869" y="1354836"/>
                </a:lnTo>
                <a:lnTo>
                  <a:pt x="7325869" y="0"/>
                </a:lnTo>
                <a:lnTo>
                  <a:pt x="10035540" y="2709672"/>
                </a:lnTo>
                <a:lnTo>
                  <a:pt x="7325869" y="5419344"/>
                </a:lnTo>
                <a:lnTo>
                  <a:pt x="7325869" y="4064508"/>
                </a:lnTo>
                <a:lnTo>
                  <a:pt x="0" y="4064508"/>
                </a:lnTo>
                <a:lnTo>
                  <a:pt x="0" y="1354836"/>
                </a:lnTo>
                <a:close/>
              </a:path>
            </a:pathLst>
          </a:custGeom>
          <a:solidFill>
            <a:srgbClr val="F69426">
              <a:alpha val="100000"/>
            </a:srgbClr>
          </a:solidFill>
          <a:ln w="0" cap="sq">
            <a:solidFill>
              <a:srgbClr val="F69426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3167" name="Group3167"/>
          <p:cNvGrpSpPr/>
          <p:nvPr/>
        </p:nvGrpSpPr>
        <p:grpSpPr>
          <a:xfrm>
            <a:off x="171704" y="2526284"/>
            <a:ext cx="11828782" cy="2192528"/>
            <a:chOff x="171704" y="2526284"/>
            <a:chExt cx="11828782" cy="2192528"/>
          </a:xfrm>
        </p:grpSpPr>
        <p:sp>
          <p:nvSpPr>
            <p:cNvPr id="3168" name="Path3168"/>
            <p:cNvSpPr/>
            <p:nvPr/>
          </p:nvSpPr>
          <p:spPr>
            <a:xfrm>
              <a:off x="184404" y="2538984"/>
              <a:ext cx="1616964" cy="2167128"/>
            </a:xfrm>
            <a:custGeom>
              <a:avLst/>
              <a:gdLst/>
              <a:ahLst/>
              <a:cxnLst/>
              <a:rect l="l" t="t" r="r" b="b"/>
              <a:pathLst>
                <a:path w="1616964" h="2167128">
                  <a:moveTo>
                    <a:pt x="0" y="269494"/>
                  </a:moveTo>
                  <a:cubicBezTo>
                    <a:pt x="0" y="120650"/>
                    <a:pt x="120663" y="0"/>
                    <a:pt x="269494" y="0"/>
                  </a:cubicBezTo>
                  <a:lnTo>
                    <a:pt x="1347470" y="0"/>
                  </a:lnTo>
                  <a:cubicBezTo>
                    <a:pt x="1496314" y="0"/>
                    <a:pt x="1616964" y="120650"/>
                    <a:pt x="1616964" y="269494"/>
                  </a:cubicBezTo>
                  <a:lnTo>
                    <a:pt x="1616964" y="1897634"/>
                  </a:lnTo>
                  <a:cubicBezTo>
                    <a:pt x="1616964" y="2046478"/>
                    <a:pt x="1496314" y="2167128"/>
                    <a:pt x="1347470" y="2167128"/>
                  </a:cubicBezTo>
                  <a:lnTo>
                    <a:pt x="269494" y="2167128"/>
                  </a:lnTo>
                  <a:cubicBezTo>
                    <a:pt x="120663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69" name="Path3169"/>
            <p:cNvSpPr/>
            <p:nvPr/>
          </p:nvSpPr>
          <p:spPr>
            <a:xfrm>
              <a:off x="171704" y="2526284"/>
              <a:ext cx="1642364" cy="2192528"/>
            </a:xfrm>
            <a:custGeom>
              <a:avLst/>
              <a:gdLst/>
              <a:ahLst/>
              <a:cxnLst/>
              <a:rect l="l" t="t" r="r" b="b"/>
              <a:pathLst>
                <a:path w="1642364" h="2192528">
                  <a:moveTo>
                    <a:pt x="12700" y="282194"/>
                  </a:moveTo>
                  <a:cubicBezTo>
                    <a:pt x="12700" y="133350"/>
                    <a:pt x="133363" y="12700"/>
                    <a:pt x="282194" y="12700"/>
                  </a:cubicBezTo>
                  <a:lnTo>
                    <a:pt x="1360170" y="12700"/>
                  </a:lnTo>
                  <a:cubicBezTo>
                    <a:pt x="1509014" y="12700"/>
                    <a:pt x="1629664" y="133350"/>
                    <a:pt x="1629664" y="282194"/>
                  </a:cubicBezTo>
                  <a:lnTo>
                    <a:pt x="1629664" y="1910334"/>
                  </a:lnTo>
                  <a:cubicBezTo>
                    <a:pt x="1629664" y="2059178"/>
                    <a:pt x="1509014" y="2179828"/>
                    <a:pt x="1360170" y="2179828"/>
                  </a:cubicBezTo>
                  <a:lnTo>
                    <a:pt x="282194" y="2179828"/>
                  </a:lnTo>
                  <a:cubicBezTo>
                    <a:pt x="133363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0" name="Text Box3170"/>
            <p:cNvSpPr txBox="1"/>
            <p:nvPr/>
          </p:nvSpPr>
          <p:spPr>
            <a:xfrm>
              <a:off x="496824" y="3244723"/>
              <a:ext cx="1053396" cy="771144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45720"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Secure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Encrypted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39624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Protocols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71" name="Path3171"/>
            <p:cNvSpPr/>
            <p:nvPr/>
          </p:nvSpPr>
          <p:spPr>
            <a:xfrm>
              <a:off x="1882140" y="2538984"/>
              <a:ext cx="1616964" cy="2167128"/>
            </a:xfrm>
            <a:custGeom>
              <a:avLst/>
              <a:gdLst/>
              <a:ahLst/>
              <a:cxnLst/>
              <a:rect l="l" t="t" r="r" b="b"/>
              <a:pathLst>
                <a:path w="1616964" h="2167128">
                  <a:moveTo>
                    <a:pt x="0" y="269494"/>
                  </a:moveTo>
                  <a:cubicBezTo>
                    <a:pt x="0" y="120650"/>
                    <a:pt x="120650" y="0"/>
                    <a:pt x="269494" y="0"/>
                  </a:cubicBezTo>
                  <a:lnTo>
                    <a:pt x="1347470" y="0"/>
                  </a:lnTo>
                  <a:cubicBezTo>
                    <a:pt x="1496314" y="0"/>
                    <a:pt x="1616964" y="120650"/>
                    <a:pt x="1616964" y="269494"/>
                  </a:cubicBezTo>
                  <a:lnTo>
                    <a:pt x="1616964" y="1897634"/>
                  </a:lnTo>
                  <a:cubicBezTo>
                    <a:pt x="1616964" y="2046478"/>
                    <a:pt x="1496314" y="2167128"/>
                    <a:pt x="1347470" y="2167128"/>
                  </a:cubicBezTo>
                  <a:lnTo>
                    <a:pt x="269494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2" name="Path3172"/>
            <p:cNvSpPr/>
            <p:nvPr/>
          </p:nvSpPr>
          <p:spPr>
            <a:xfrm>
              <a:off x="1869440" y="2526284"/>
              <a:ext cx="1642364" cy="2192528"/>
            </a:xfrm>
            <a:custGeom>
              <a:avLst/>
              <a:gdLst/>
              <a:ahLst/>
              <a:cxnLst/>
              <a:rect l="l" t="t" r="r" b="b"/>
              <a:pathLst>
                <a:path w="1642364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4" y="12700"/>
                  </a:cubicBezTo>
                  <a:lnTo>
                    <a:pt x="1360170" y="12700"/>
                  </a:lnTo>
                  <a:cubicBezTo>
                    <a:pt x="1509014" y="12700"/>
                    <a:pt x="1629664" y="133350"/>
                    <a:pt x="1629664" y="282194"/>
                  </a:cubicBezTo>
                  <a:lnTo>
                    <a:pt x="1629664" y="1910334"/>
                  </a:lnTo>
                  <a:cubicBezTo>
                    <a:pt x="1629664" y="2059178"/>
                    <a:pt x="1509014" y="2179828"/>
                    <a:pt x="1360170" y="2179828"/>
                  </a:cubicBezTo>
                  <a:lnTo>
                    <a:pt x="282194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3" name="Text Box3173"/>
            <p:cNvSpPr txBox="1"/>
            <p:nvPr/>
          </p:nvSpPr>
          <p:spPr>
            <a:xfrm>
              <a:off x="2313686" y="3377311"/>
              <a:ext cx="814290" cy="50596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48768"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VPN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1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Tunnels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74" name="Path3174"/>
            <p:cNvSpPr/>
            <p:nvPr/>
          </p:nvSpPr>
          <p:spPr>
            <a:xfrm>
              <a:off x="3579876" y="2538984"/>
              <a:ext cx="1616964" cy="2167128"/>
            </a:xfrm>
            <a:custGeom>
              <a:avLst/>
              <a:gdLst/>
              <a:ahLst/>
              <a:cxnLst/>
              <a:rect l="l" t="t" r="r" b="b"/>
              <a:pathLst>
                <a:path w="1616964" h="2167128">
                  <a:moveTo>
                    <a:pt x="0" y="269494"/>
                  </a:moveTo>
                  <a:cubicBezTo>
                    <a:pt x="0" y="120650"/>
                    <a:pt x="120650" y="0"/>
                    <a:pt x="269494" y="0"/>
                  </a:cubicBezTo>
                  <a:lnTo>
                    <a:pt x="1347470" y="0"/>
                  </a:lnTo>
                  <a:cubicBezTo>
                    <a:pt x="1496315" y="0"/>
                    <a:pt x="1616965" y="120650"/>
                    <a:pt x="1616965" y="269494"/>
                  </a:cubicBezTo>
                  <a:lnTo>
                    <a:pt x="1616965" y="1897634"/>
                  </a:lnTo>
                  <a:cubicBezTo>
                    <a:pt x="1616965" y="2046478"/>
                    <a:pt x="1496315" y="2167128"/>
                    <a:pt x="1347470" y="2167128"/>
                  </a:cubicBezTo>
                  <a:lnTo>
                    <a:pt x="269494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5" name="Path3175"/>
            <p:cNvSpPr/>
            <p:nvPr/>
          </p:nvSpPr>
          <p:spPr>
            <a:xfrm>
              <a:off x="3567176" y="2526284"/>
              <a:ext cx="1642364" cy="2192528"/>
            </a:xfrm>
            <a:custGeom>
              <a:avLst/>
              <a:gdLst/>
              <a:ahLst/>
              <a:cxnLst/>
              <a:rect l="l" t="t" r="r" b="b"/>
              <a:pathLst>
                <a:path w="1642364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4" y="12700"/>
                  </a:cubicBezTo>
                  <a:lnTo>
                    <a:pt x="1360170" y="12700"/>
                  </a:lnTo>
                  <a:cubicBezTo>
                    <a:pt x="1509015" y="12700"/>
                    <a:pt x="1629665" y="133350"/>
                    <a:pt x="1629665" y="282194"/>
                  </a:cubicBezTo>
                  <a:lnTo>
                    <a:pt x="1629665" y="1910334"/>
                  </a:lnTo>
                  <a:cubicBezTo>
                    <a:pt x="1629665" y="2059178"/>
                    <a:pt x="1509015" y="2179828"/>
                    <a:pt x="1360170" y="2179828"/>
                  </a:cubicBezTo>
                  <a:lnTo>
                    <a:pt x="282194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6" name="Text Box3176"/>
            <p:cNvSpPr txBox="1"/>
            <p:nvPr/>
          </p:nvSpPr>
          <p:spPr>
            <a:xfrm>
              <a:off x="3860927" y="3377311"/>
              <a:ext cx="1117929" cy="50596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140208"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Email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Encryption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77" name="Path3177"/>
            <p:cNvSpPr/>
            <p:nvPr/>
          </p:nvSpPr>
          <p:spPr>
            <a:xfrm>
              <a:off x="5277612" y="2538984"/>
              <a:ext cx="1616964" cy="2167128"/>
            </a:xfrm>
            <a:custGeom>
              <a:avLst/>
              <a:gdLst/>
              <a:ahLst/>
              <a:cxnLst/>
              <a:rect l="l" t="t" r="r" b="b"/>
              <a:pathLst>
                <a:path w="1616964" h="2167128">
                  <a:moveTo>
                    <a:pt x="0" y="269494"/>
                  </a:moveTo>
                  <a:cubicBezTo>
                    <a:pt x="0" y="120650"/>
                    <a:pt x="120650" y="0"/>
                    <a:pt x="269494" y="0"/>
                  </a:cubicBezTo>
                  <a:lnTo>
                    <a:pt x="1347470" y="0"/>
                  </a:lnTo>
                  <a:cubicBezTo>
                    <a:pt x="1496314" y="0"/>
                    <a:pt x="1616964" y="120650"/>
                    <a:pt x="1616964" y="269494"/>
                  </a:cubicBezTo>
                  <a:lnTo>
                    <a:pt x="1616964" y="1897634"/>
                  </a:lnTo>
                  <a:cubicBezTo>
                    <a:pt x="1616964" y="2046478"/>
                    <a:pt x="1496314" y="2167128"/>
                    <a:pt x="1347470" y="2167128"/>
                  </a:cubicBezTo>
                  <a:lnTo>
                    <a:pt x="269494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8" name="Path3178"/>
            <p:cNvSpPr/>
            <p:nvPr/>
          </p:nvSpPr>
          <p:spPr>
            <a:xfrm>
              <a:off x="5264912" y="2526284"/>
              <a:ext cx="1642364" cy="2192528"/>
            </a:xfrm>
            <a:custGeom>
              <a:avLst/>
              <a:gdLst/>
              <a:ahLst/>
              <a:cxnLst/>
              <a:rect l="l" t="t" r="r" b="b"/>
              <a:pathLst>
                <a:path w="1642364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4" y="12700"/>
                  </a:cubicBezTo>
                  <a:lnTo>
                    <a:pt x="1360170" y="12700"/>
                  </a:lnTo>
                  <a:cubicBezTo>
                    <a:pt x="1509014" y="12700"/>
                    <a:pt x="1629664" y="133350"/>
                    <a:pt x="1629664" y="282194"/>
                  </a:cubicBezTo>
                  <a:lnTo>
                    <a:pt x="1629664" y="1910334"/>
                  </a:lnTo>
                  <a:cubicBezTo>
                    <a:pt x="1629664" y="2059178"/>
                    <a:pt x="1509014" y="2179828"/>
                    <a:pt x="1360170" y="2179828"/>
                  </a:cubicBezTo>
                  <a:lnTo>
                    <a:pt x="282194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79" name="Text Box3179"/>
            <p:cNvSpPr txBox="1"/>
            <p:nvPr/>
          </p:nvSpPr>
          <p:spPr>
            <a:xfrm>
              <a:off x="5497957" y="3377311"/>
              <a:ext cx="1239605" cy="50596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Real-time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301752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Alerts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80" name="Path3180"/>
            <p:cNvSpPr/>
            <p:nvPr/>
          </p:nvSpPr>
          <p:spPr>
            <a:xfrm>
              <a:off x="6975348" y="2538984"/>
              <a:ext cx="1616964" cy="2167128"/>
            </a:xfrm>
            <a:custGeom>
              <a:avLst/>
              <a:gdLst/>
              <a:ahLst/>
              <a:cxnLst/>
              <a:rect l="l" t="t" r="r" b="b"/>
              <a:pathLst>
                <a:path w="1616964" h="2167128">
                  <a:moveTo>
                    <a:pt x="0" y="269494"/>
                  </a:moveTo>
                  <a:cubicBezTo>
                    <a:pt x="0" y="120650"/>
                    <a:pt x="120650" y="0"/>
                    <a:pt x="269494" y="0"/>
                  </a:cubicBezTo>
                  <a:lnTo>
                    <a:pt x="1347470" y="0"/>
                  </a:lnTo>
                  <a:cubicBezTo>
                    <a:pt x="1496314" y="0"/>
                    <a:pt x="1616964" y="120650"/>
                    <a:pt x="1616964" y="269494"/>
                  </a:cubicBezTo>
                  <a:lnTo>
                    <a:pt x="1616964" y="1897634"/>
                  </a:lnTo>
                  <a:cubicBezTo>
                    <a:pt x="1616964" y="2046478"/>
                    <a:pt x="1496314" y="2167128"/>
                    <a:pt x="1347470" y="2167128"/>
                  </a:cubicBezTo>
                  <a:lnTo>
                    <a:pt x="269494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1" name="Path3181"/>
            <p:cNvSpPr/>
            <p:nvPr/>
          </p:nvSpPr>
          <p:spPr>
            <a:xfrm>
              <a:off x="6962648" y="2526284"/>
              <a:ext cx="1642364" cy="2192528"/>
            </a:xfrm>
            <a:custGeom>
              <a:avLst/>
              <a:gdLst/>
              <a:ahLst/>
              <a:cxnLst/>
              <a:rect l="l" t="t" r="r" b="b"/>
              <a:pathLst>
                <a:path w="1642364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4" y="12700"/>
                  </a:cubicBezTo>
                  <a:lnTo>
                    <a:pt x="1360170" y="12700"/>
                  </a:lnTo>
                  <a:cubicBezTo>
                    <a:pt x="1509014" y="12700"/>
                    <a:pt x="1629664" y="133350"/>
                    <a:pt x="1629664" y="282194"/>
                  </a:cubicBezTo>
                  <a:lnTo>
                    <a:pt x="1629664" y="1910334"/>
                  </a:lnTo>
                  <a:cubicBezTo>
                    <a:pt x="1629664" y="2059178"/>
                    <a:pt x="1509014" y="2179828"/>
                    <a:pt x="1360170" y="2179828"/>
                  </a:cubicBezTo>
                  <a:lnTo>
                    <a:pt x="282194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2" name="Text Box3182"/>
            <p:cNvSpPr txBox="1"/>
            <p:nvPr/>
          </p:nvSpPr>
          <p:spPr>
            <a:xfrm>
              <a:off x="7154926" y="3377311"/>
              <a:ext cx="1321880" cy="50596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225552"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Enforcement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83" name="Path3183"/>
            <p:cNvSpPr/>
            <p:nvPr/>
          </p:nvSpPr>
          <p:spPr>
            <a:xfrm>
              <a:off x="8673086" y="2538984"/>
              <a:ext cx="1616962" cy="2167128"/>
            </a:xfrm>
            <a:custGeom>
              <a:avLst/>
              <a:gdLst/>
              <a:ahLst/>
              <a:cxnLst/>
              <a:rect l="l" t="t" r="r" b="b"/>
              <a:pathLst>
                <a:path w="1616962" h="2167128">
                  <a:moveTo>
                    <a:pt x="0" y="269494"/>
                  </a:moveTo>
                  <a:cubicBezTo>
                    <a:pt x="0" y="120650"/>
                    <a:pt x="120650" y="0"/>
                    <a:pt x="269493" y="0"/>
                  </a:cubicBezTo>
                  <a:lnTo>
                    <a:pt x="1347470" y="0"/>
                  </a:lnTo>
                  <a:cubicBezTo>
                    <a:pt x="1496313" y="0"/>
                    <a:pt x="1616963" y="120650"/>
                    <a:pt x="1616963" y="269494"/>
                  </a:cubicBezTo>
                  <a:lnTo>
                    <a:pt x="1616963" y="1897634"/>
                  </a:lnTo>
                  <a:cubicBezTo>
                    <a:pt x="1616963" y="2046478"/>
                    <a:pt x="1496313" y="2167128"/>
                    <a:pt x="1347470" y="2167128"/>
                  </a:cubicBezTo>
                  <a:lnTo>
                    <a:pt x="269493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4" name="Path3184"/>
            <p:cNvSpPr/>
            <p:nvPr/>
          </p:nvSpPr>
          <p:spPr>
            <a:xfrm>
              <a:off x="8660386" y="2526284"/>
              <a:ext cx="1642362" cy="2192528"/>
            </a:xfrm>
            <a:custGeom>
              <a:avLst/>
              <a:gdLst/>
              <a:ahLst/>
              <a:cxnLst/>
              <a:rect l="l" t="t" r="r" b="b"/>
              <a:pathLst>
                <a:path w="1642362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3" y="12700"/>
                  </a:cubicBezTo>
                  <a:lnTo>
                    <a:pt x="1360170" y="12700"/>
                  </a:lnTo>
                  <a:cubicBezTo>
                    <a:pt x="1509013" y="12700"/>
                    <a:pt x="1629663" y="133350"/>
                    <a:pt x="1629663" y="282194"/>
                  </a:cubicBezTo>
                  <a:lnTo>
                    <a:pt x="1629663" y="1910334"/>
                  </a:lnTo>
                  <a:cubicBezTo>
                    <a:pt x="1629663" y="2059178"/>
                    <a:pt x="1509013" y="2179828"/>
                    <a:pt x="1360170" y="2179828"/>
                  </a:cubicBezTo>
                  <a:lnTo>
                    <a:pt x="282193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5" name="Text Box3185"/>
            <p:cNvSpPr txBox="1"/>
            <p:nvPr/>
          </p:nvSpPr>
          <p:spPr>
            <a:xfrm>
              <a:off x="8918448" y="3244723"/>
              <a:ext cx="1190648" cy="771144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Disabling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147828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Insecure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152400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1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Versions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86" name="Path3186"/>
            <p:cNvSpPr/>
            <p:nvPr/>
          </p:nvSpPr>
          <p:spPr>
            <a:xfrm>
              <a:off x="10370820" y="2538984"/>
              <a:ext cx="1616966" cy="2167128"/>
            </a:xfrm>
            <a:custGeom>
              <a:avLst/>
              <a:gdLst/>
              <a:ahLst/>
              <a:cxnLst/>
              <a:rect l="l" t="t" r="r" b="b"/>
              <a:pathLst>
                <a:path w="1616966" h="2167128">
                  <a:moveTo>
                    <a:pt x="0" y="269494"/>
                  </a:moveTo>
                  <a:cubicBezTo>
                    <a:pt x="0" y="120650"/>
                    <a:pt x="120650" y="0"/>
                    <a:pt x="269494" y="0"/>
                  </a:cubicBezTo>
                  <a:lnTo>
                    <a:pt x="1347471" y="0"/>
                  </a:lnTo>
                  <a:cubicBezTo>
                    <a:pt x="1496315" y="0"/>
                    <a:pt x="1616965" y="120650"/>
                    <a:pt x="1616965" y="269494"/>
                  </a:cubicBezTo>
                  <a:lnTo>
                    <a:pt x="1616965" y="1897634"/>
                  </a:lnTo>
                  <a:cubicBezTo>
                    <a:pt x="1616965" y="2046478"/>
                    <a:pt x="1496315" y="2167128"/>
                    <a:pt x="1347471" y="2167128"/>
                  </a:cubicBezTo>
                  <a:lnTo>
                    <a:pt x="269494" y="2167128"/>
                  </a:lnTo>
                  <a:cubicBezTo>
                    <a:pt x="120650" y="2167128"/>
                    <a:pt x="0" y="2046478"/>
                    <a:pt x="0" y="1897634"/>
                  </a:cubicBezTo>
                  <a:lnTo>
                    <a:pt x="0" y="269494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7" name="Path3187"/>
            <p:cNvSpPr/>
            <p:nvPr/>
          </p:nvSpPr>
          <p:spPr>
            <a:xfrm>
              <a:off x="10358120" y="2526284"/>
              <a:ext cx="1642366" cy="2192528"/>
            </a:xfrm>
            <a:custGeom>
              <a:avLst/>
              <a:gdLst/>
              <a:ahLst/>
              <a:cxnLst/>
              <a:rect l="l" t="t" r="r" b="b"/>
              <a:pathLst>
                <a:path w="1642366" h="2192528">
                  <a:moveTo>
                    <a:pt x="12700" y="282194"/>
                  </a:moveTo>
                  <a:cubicBezTo>
                    <a:pt x="12700" y="133350"/>
                    <a:pt x="133350" y="12700"/>
                    <a:pt x="282194" y="12700"/>
                  </a:cubicBezTo>
                  <a:lnTo>
                    <a:pt x="1360171" y="12700"/>
                  </a:lnTo>
                  <a:cubicBezTo>
                    <a:pt x="1509015" y="12700"/>
                    <a:pt x="1629665" y="133350"/>
                    <a:pt x="1629665" y="282194"/>
                  </a:cubicBezTo>
                  <a:lnTo>
                    <a:pt x="1629665" y="1910334"/>
                  </a:lnTo>
                  <a:cubicBezTo>
                    <a:pt x="1629665" y="2059178"/>
                    <a:pt x="1509015" y="2179828"/>
                    <a:pt x="1360171" y="2179828"/>
                  </a:cubicBezTo>
                  <a:lnTo>
                    <a:pt x="282194" y="2179828"/>
                  </a:lnTo>
                  <a:cubicBezTo>
                    <a:pt x="133350" y="2179828"/>
                    <a:pt x="12700" y="2059178"/>
                    <a:pt x="12700" y="1910334"/>
                  </a:cubicBezTo>
                  <a:lnTo>
                    <a:pt x="12700" y="282194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88" name="Text Box3188"/>
            <p:cNvSpPr txBox="1"/>
            <p:nvPr/>
          </p:nvSpPr>
          <p:spPr>
            <a:xfrm>
              <a:off x="10550906" y="3112135"/>
              <a:ext cx="1319954" cy="103632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marL="109730" algn="l" rtl="0">
                <a:lnSpc>
                  <a:spcPts val="1896"/>
                </a:lnSpc>
              </a:pPr>
              <a:r>
                <a:rPr lang="en-US" altLang="zh-CN" sz="19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7.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Account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74676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Suspension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9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900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Privilege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  <a:p>
              <a:pPr marL="60960" algn="l" rtl="0">
                <a:lnSpc>
                  <a:spcPts val="1896"/>
                </a:lnSpc>
                <a:spcBef>
                  <a:spcPts val="192"/>
                </a:spcBef>
              </a:pPr>
              <a:r>
                <a:rPr lang="en-US" altLang="zh-CN" sz="19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Withdrawal</a:t>
              </a:r>
              <a:endParaRPr lang="en-US" altLang="zh-CN" sz="19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189" name="Text Box3189"/>
          <p:cNvSpPr txBox="1"/>
          <p:nvPr/>
        </p:nvSpPr>
        <p:spPr>
          <a:xfrm>
            <a:off x="1066800" y="1780438"/>
            <a:ext cx="6764711" cy="4575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602"/>
              </a:lnSpc>
            </a:pPr>
            <a:r>
              <a:rPr lang="en-US" altLang="zh-CN" sz="3600" spc="-14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Measures</a:t>
            </a:r>
            <a:r>
              <a:rPr lang="en-US" altLang="zh-CN" sz="3600" spc="-27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-9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3600" spc="-28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-13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Ensure</a:t>
            </a:r>
            <a:r>
              <a:rPr lang="en-US" altLang="zh-CN" sz="3600" spc="-29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-13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3600" spc="-26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-14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Confidentiality</a:t>
            </a:r>
            <a:endParaRPr lang="en-US" altLang="zh-CN" sz="36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3218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0" name="Path3190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3191" name="Group3191"/>
          <p:cNvGrpSpPr/>
          <p:nvPr/>
        </p:nvGrpSpPr>
        <p:grpSpPr>
          <a:xfrm>
            <a:off x="2760980" y="2273300"/>
            <a:ext cx="6324092" cy="671576"/>
            <a:chOff x="2760980" y="2273300"/>
            <a:chExt cx="6324092" cy="671576"/>
          </a:xfrm>
        </p:grpSpPr>
        <p:sp>
          <p:nvSpPr>
            <p:cNvPr id="3192" name="Path3192"/>
            <p:cNvSpPr/>
            <p:nvPr/>
          </p:nvSpPr>
          <p:spPr>
            <a:xfrm>
              <a:off x="2773680" y="2286000"/>
              <a:ext cx="6298692" cy="646176"/>
            </a:xfrm>
            <a:custGeom>
              <a:avLst/>
              <a:gdLst/>
              <a:ahLst/>
              <a:cxnLst/>
              <a:rect l="l" t="t" r="r" b="b"/>
              <a:pathLst>
                <a:path w="6298692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0996" y="0"/>
                  </a:lnTo>
                  <a:cubicBezTo>
                    <a:pt x="6250432" y="0"/>
                    <a:pt x="6298692" y="48260"/>
                    <a:pt x="6298692" y="107696"/>
                  </a:cubicBezTo>
                  <a:lnTo>
                    <a:pt x="6298692" y="538480"/>
                  </a:lnTo>
                  <a:cubicBezTo>
                    <a:pt x="6298692" y="597916"/>
                    <a:pt x="6250432" y="646176"/>
                    <a:pt x="6190996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93" name="Path3193"/>
            <p:cNvSpPr/>
            <p:nvPr/>
          </p:nvSpPr>
          <p:spPr>
            <a:xfrm>
              <a:off x="2760980" y="2273300"/>
              <a:ext cx="6324092" cy="671576"/>
            </a:xfrm>
            <a:custGeom>
              <a:avLst/>
              <a:gdLst/>
              <a:ahLst/>
              <a:cxnLst/>
              <a:rect l="l" t="t" r="r" b="b"/>
              <a:pathLst>
                <a:path w="6324092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3696" y="12700"/>
                  </a:lnTo>
                  <a:cubicBezTo>
                    <a:pt x="6263132" y="12700"/>
                    <a:pt x="6311392" y="60960"/>
                    <a:pt x="6311392" y="120396"/>
                  </a:cubicBezTo>
                  <a:lnTo>
                    <a:pt x="6311392" y="551180"/>
                  </a:lnTo>
                  <a:cubicBezTo>
                    <a:pt x="6311392" y="610616"/>
                    <a:pt x="6263132" y="658876"/>
                    <a:pt x="6203696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94" name="Text Box3194"/>
            <p:cNvSpPr txBox="1"/>
            <p:nvPr/>
          </p:nvSpPr>
          <p:spPr>
            <a:xfrm>
              <a:off x="5328158" y="2514727"/>
              <a:ext cx="1254964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95" name="Group3195"/>
          <p:cNvGrpSpPr/>
          <p:nvPr/>
        </p:nvGrpSpPr>
        <p:grpSpPr>
          <a:xfrm>
            <a:off x="2760980" y="1485392"/>
            <a:ext cx="6324092" cy="671576"/>
            <a:chOff x="2760980" y="1485392"/>
            <a:chExt cx="6324092" cy="671576"/>
          </a:xfrm>
        </p:grpSpPr>
        <p:sp>
          <p:nvSpPr>
            <p:cNvPr id="3196" name="Path3196"/>
            <p:cNvSpPr/>
            <p:nvPr/>
          </p:nvSpPr>
          <p:spPr>
            <a:xfrm>
              <a:off x="2773680" y="1498092"/>
              <a:ext cx="6298692" cy="646176"/>
            </a:xfrm>
            <a:custGeom>
              <a:avLst/>
              <a:gdLst/>
              <a:ahLst/>
              <a:cxnLst/>
              <a:rect l="l" t="t" r="r" b="b"/>
              <a:pathLst>
                <a:path w="6298692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0996" y="0"/>
                  </a:lnTo>
                  <a:cubicBezTo>
                    <a:pt x="6250432" y="0"/>
                    <a:pt x="6298692" y="48260"/>
                    <a:pt x="6298692" y="107696"/>
                  </a:cubicBezTo>
                  <a:lnTo>
                    <a:pt x="6298692" y="538480"/>
                  </a:lnTo>
                  <a:cubicBezTo>
                    <a:pt x="6298692" y="597916"/>
                    <a:pt x="6250432" y="646176"/>
                    <a:pt x="6190996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97" name="Path3197"/>
            <p:cNvSpPr/>
            <p:nvPr/>
          </p:nvSpPr>
          <p:spPr>
            <a:xfrm>
              <a:off x="2760980" y="1485392"/>
              <a:ext cx="6324092" cy="671576"/>
            </a:xfrm>
            <a:custGeom>
              <a:avLst/>
              <a:gdLst/>
              <a:ahLst/>
              <a:cxnLst/>
              <a:rect l="l" t="t" r="r" b="b"/>
              <a:pathLst>
                <a:path w="6324092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3696" y="12700"/>
                  </a:lnTo>
                  <a:cubicBezTo>
                    <a:pt x="6263132" y="12700"/>
                    <a:pt x="6311392" y="60960"/>
                    <a:pt x="6311392" y="120396"/>
                  </a:cubicBezTo>
                  <a:lnTo>
                    <a:pt x="6311392" y="551180"/>
                  </a:lnTo>
                  <a:cubicBezTo>
                    <a:pt x="6311392" y="610616"/>
                    <a:pt x="6263132" y="658876"/>
                    <a:pt x="6203696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198" name="Text Box3198"/>
            <p:cNvSpPr txBox="1"/>
            <p:nvPr/>
          </p:nvSpPr>
          <p:spPr>
            <a:xfrm>
              <a:off x="4872482" y="1726565"/>
              <a:ext cx="2164334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800" spc="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8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99" name="Group3199"/>
          <p:cNvGrpSpPr/>
          <p:nvPr/>
        </p:nvGrpSpPr>
        <p:grpSpPr>
          <a:xfrm>
            <a:off x="2760980" y="4637024"/>
            <a:ext cx="6324092" cy="671576"/>
            <a:chOff x="2760980" y="4637024"/>
            <a:chExt cx="6324092" cy="671576"/>
          </a:xfrm>
        </p:grpSpPr>
        <p:sp>
          <p:nvSpPr>
            <p:cNvPr id="3200" name="Path3200"/>
            <p:cNvSpPr/>
            <p:nvPr/>
          </p:nvSpPr>
          <p:spPr>
            <a:xfrm>
              <a:off x="2773680" y="4649724"/>
              <a:ext cx="6298692" cy="646176"/>
            </a:xfrm>
            <a:custGeom>
              <a:avLst/>
              <a:gdLst/>
              <a:ahLst/>
              <a:cxnLst/>
              <a:rect l="l" t="t" r="r" b="b"/>
              <a:pathLst>
                <a:path w="6298692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0996" y="0"/>
                  </a:lnTo>
                  <a:cubicBezTo>
                    <a:pt x="6250432" y="0"/>
                    <a:pt x="6298692" y="48260"/>
                    <a:pt x="6298692" y="107696"/>
                  </a:cubicBezTo>
                  <a:lnTo>
                    <a:pt x="6298692" y="538480"/>
                  </a:lnTo>
                  <a:cubicBezTo>
                    <a:pt x="6298692" y="597916"/>
                    <a:pt x="6250432" y="646176"/>
                    <a:pt x="6190996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01" name="Path3201"/>
            <p:cNvSpPr/>
            <p:nvPr/>
          </p:nvSpPr>
          <p:spPr>
            <a:xfrm>
              <a:off x="2760980" y="4637024"/>
              <a:ext cx="6324092" cy="671576"/>
            </a:xfrm>
            <a:custGeom>
              <a:avLst/>
              <a:gdLst/>
              <a:ahLst/>
              <a:cxnLst/>
              <a:rect l="l" t="t" r="r" b="b"/>
              <a:pathLst>
                <a:path w="6324092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3696" y="12700"/>
                  </a:lnTo>
                  <a:cubicBezTo>
                    <a:pt x="6263132" y="12700"/>
                    <a:pt x="6311392" y="60960"/>
                    <a:pt x="6311392" y="120396"/>
                  </a:cubicBezTo>
                  <a:lnTo>
                    <a:pt x="6311392" y="551180"/>
                  </a:lnTo>
                  <a:cubicBezTo>
                    <a:pt x="6311392" y="610616"/>
                    <a:pt x="6263132" y="658876"/>
                    <a:pt x="6203696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02" name="Text Box3202"/>
            <p:cNvSpPr txBox="1"/>
            <p:nvPr/>
          </p:nvSpPr>
          <p:spPr>
            <a:xfrm>
              <a:off x="3607308" y="4879086"/>
              <a:ext cx="4694024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Develop</a:t>
              </a:r>
              <a:r>
                <a:rPr lang="en-US" altLang="zh-CN" sz="18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800" spc="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Cyber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Program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03" name="Group3203"/>
          <p:cNvGrpSpPr/>
          <p:nvPr/>
        </p:nvGrpSpPr>
        <p:grpSpPr>
          <a:xfrm>
            <a:off x="2760980" y="3061208"/>
            <a:ext cx="6324092" cy="671576"/>
            <a:chOff x="2760980" y="3061208"/>
            <a:chExt cx="6324092" cy="671576"/>
          </a:xfrm>
        </p:grpSpPr>
        <p:sp>
          <p:nvSpPr>
            <p:cNvPr id="3204" name="Path3204"/>
            <p:cNvSpPr/>
            <p:nvPr/>
          </p:nvSpPr>
          <p:spPr>
            <a:xfrm>
              <a:off x="2773680" y="3073908"/>
              <a:ext cx="6298692" cy="646176"/>
            </a:xfrm>
            <a:custGeom>
              <a:avLst/>
              <a:gdLst/>
              <a:ahLst/>
              <a:cxnLst/>
              <a:rect l="l" t="t" r="r" b="b"/>
              <a:pathLst>
                <a:path w="6298692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0996" y="0"/>
                  </a:lnTo>
                  <a:cubicBezTo>
                    <a:pt x="6250432" y="0"/>
                    <a:pt x="6298692" y="48260"/>
                    <a:pt x="6298692" y="107696"/>
                  </a:cubicBezTo>
                  <a:lnTo>
                    <a:pt x="6298692" y="538480"/>
                  </a:lnTo>
                  <a:cubicBezTo>
                    <a:pt x="6298692" y="597916"/>
                    <a:pt x="6250432" y="646176"/>
                    <a:pt x="6190996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05" name="Path3205"/>
            <p:cNvSpPr/>
            <p:nvPr/>
          </p:nvSpPr>
          <p:spPr>
            <a:xfrm>
              <a:off x="2760980" y="3061208"/>
              <a:ext cx="6324092" cy="671576"/>
            </a:xfrm>
            <a:custGeom>
              <a:avLst/>
              <a:gdLst/>
              <a:ahLst/>
              <a:cxnLst/>
              <a:rect l="l" t="t" r="r" b="b"/>
              <a:pathLst>
                <a:path w="6324092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3696" y="12700"/>
                  </a:lnTo>
                  <a:cubicBezTo>
                    <a:pt x="6263132" y="12700"/>
                    <a:pt x="6311392" y="60960"/>
                    <a:pt x="6311392" y="120396"/>
                  </a:cubicBezTo>
                  <a:lnTo>
                    <a:pt x="6311392" y="551180"/>
                  </a:lnTo>
                  <a:cubicBezTo>
                    <a:pt x="6311392" y="610616"/>
                    <a:pt x="6263132" y="658876"/>
                    <a:pt x="6203696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06" name="Text Box3206"/>
            <p:cNvSpPr txBox="1"/>
            <p:nvPr/>
          </p:nvSpPr>
          <p:spPr>
            <a:xfrm>
              <a:off x="4332732" y="3303016"/>
              <a:ext cx="3244926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r>
                <a:rPr lang="en-US" altLang="zh-CN" sz="1800" spc="1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07" name="Group3207"/>
          <p:cNvGrpSpPr/>
          <p:nvPr/>
        </p:nvGrpSpPr>
        <p:grpSpPr>
          <a:xfrm>
            <a:off x="2760980" y="5424932"/>
            <a:ext cx="6324092" cy="671576"/>
            <a:chOff x="2760980" y="5424932"/>
            <a:chExt cx="6324092" cy="671576"/>
          </a:xfrm>
        </p:grpSpPr>
        <p:sp>
          <p:nvSpPr>
            <p:cNvPr id="3208" name="Path3208"/>
            <p:cNvSpPr/>
            <p:nvPr/>
          </p:nvSpPr>
          <p:spPr>
            <a:xfrm>
              <a:off x="2773680" y="5437632"/>
              <a:ext cx="6298692" cy="646176"/>
            </a:xfrm>
            <a:custGeom>
              <a:avLst/>
              <a:gdLst/>
              <a:ahLst/>
              <a:cxnLst/>
              <a:rect l="l" t="t" r="r" b="b"/>
              <a:pathLst>
                <a:path w="6298692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0996" y="0"/>
                  </a:lnTo>
                  <a:cubicBezTo>
                    <a:pt x="6250432" y="0"/>
                    <a:pt x="6298692" y="48260"/>
                    <a:pt x="6298692" y="107696"/>
                  </a:cubicBezTo>
                  <a:lnTo>
                    <a:pt x="6298692" y="538480"/>
                  </a:lnTo>
                  <a:cubicBezTo>
                    <a:pt x="6298692" y="597954"/>
                    <a:pt x="6250432" y="646176"/>
                    <a:pt x="6190996" y="646176"/>
                  </a:cubicBezTo>
                  <a:lnTo>
                    <a:pt x="107696" y="646176"/>
                  </a:lnTo>
                  <a:cubicBezTo>
                    <a:pt x="48260" y="646176"/>
                    <a:pt x="0" y="597954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09" name="Path3209"/>
            <p:cNvSpPr/>
            <p:nvPr/>
          </p:nvSpPr>
          <p:spPr>
            <a:xfrm>
              <a:off x="2760980" y="5424932"/>
              <a:ext cx="6324092" cy="671576"/>
            </a:xfrm>
            <a:custGeom>
              <a:avLst/>
              <a:gdLst/>
              <a:ahLst/>
              <a:cxnLst/>
              <a:rect l="l" t="t" r="r" b="b"/>
              <a:pathLst>
                <a:path w="6324092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3696" y="12700"/>
                  </a:lnTo>
                  <a:cubicBezTo>
                    <a:pt x="6263132" y="12700"/>
                    <a:pt x="6311392" y="60960"/>
                    <a:pt x="6311392" y="120396"/>
                  </a:cubicBezTo>
                  <a:lnTo>
                    <a:pt x="6311392" y="551180"/>
                  </a:lnTo>
                  <a:cubicBezTo>
                    <a:pt x="6311392" y="610654"/>
                    <a:pt x="6263132" y="658876"/>
                    <a:pt x="6203696" y="658876"/>
                  </a:cubicBezTo>
                  <a:lnTo>
                    <a:pt x="120396" y="658876"/>
                  </a:lnTo>
                  <a:cubicBezTo>
                    <a:pt x="60960" y="658876"/>
                    <a:pt x="12700" y="610654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10" name="Text Box3210"/>
            <p:cNvSpPr txBox="1"/>
            <p:nvPr/>
          </p:nvSpPr>
          <p:spPr>
            <a:xfrm>
              <a:off x="4442460" y="5667299"/>
              <a:ext cx="302318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5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Take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Physical</a:t>
              </a:r>
              <a:r>
                <a:rPr lang="en-US" altLang="zh-CN" sz="1800" spc="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Measures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11" name="Group3211"/>
          <p:cNvGrpSpPr/>
          <p:nvPr/>
        </p:nvGrpSpPr>
        <p:grpSpPr>
          <a:xfrm>
            <a:off x="2760980" y="3849116"/>
            <a:ext cx="6324092" cy="671577"/>
            <a:chOff x="2760980" y="3849116"/>
            <a:chExt cx="6324092" cy="671577"/>
          </a:xfrm>
        </p:grpSpPr>
        <p:sp>
          <p:nvSpPr>
            <p:cNvPr id="3212" name="Path3212"/>
            <p:cNvSpPr/>
            <p:nvPr/>
          </p:nvSpPr>
          <p:spPr>
            <a:xfrm>
              <a:off x="2773680" y="3861816"/>
              <a:ext cx="6298692" cy="646177"/>
            </a:xfrm>
            <a:custGeom>
              <a:avLst/>
              <a:gdLst/>
              <a:ahLst/>
              <a:cxnLst/>
              <a:rect l="l" t="t" r="r" b="b"/>
              <a:pathLst>
                <a:path w="6298692" h="646177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0996" y="0"/>
                  </a:lnTo>
                  <a:cubicBezTo>
                    <a:pt x="6250432" y="0"/>
                    <a:pt x="6298692" y="48260"/>
                    <a:pt x="6298692" y="107696"/>
                  </a:cubicBezTo>
                  <a:lnTo>
                    <a:pt x="6298692" y="538480"/>
                  </a:lnTo>
                  <a:cubicBezTo>
                    <a:pt x="6298692" y="597916"/>
                    <a:pt x="6250432" y="646176"/>
                    <a:pt x="6190996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13" name="Path3213"/>
            <p:cNvSpPr/>
            <p:nvPr/>
          </p:nvSpPr>
          <p:spPr>
            <a:xfrm>
              <a:off x="2760980" y="3849116"/>
              <a:ext cx="6324092" cy="671577"/>
            </a:xfrm>
            <a:custGeom>
              <a:avLst/>
              <a:gdLst/>
              <a:ahLst/>
              <a:cxnLst/>
              <a:rect l="l" t="t" r="r" b="b"/>
              <a:pathLst>
                <a:path w="6324092" h="671577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3696" y="12700"/>
                  </a:lnTo>
                  <a:cubicBezTo>
                    <a:pt x="6263132" y="12700"/>
                    <a:pt x="6311392" y="60960"/>
                    <a:pt x="6311392" y="120396"/>
                  </a:cubicBezTo>
                  <a:lnTo>
                    <a:pt x="6311392" y="551180"/>
                  </a:lnTo>
                  <a:cubicBezTo>
                    <a:pt x="6311392" y="610616"/>
                    <a:pt x="6263132" y="658876"/>
                    <a:pt x="6203696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14" name="Text Box3214"/>
            <p:cNvSpPr txBox="1"/>
            <p:nvPr/>
          </p:nvSpPr>
          <p:spPr>
            <a:xfrm>
              <a:off x="4315968" y="4090695"/>
              <a:ext cx="3284648" cy="22890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2"/>
                </a:lnSpc>
              </a:pPr>
              <a:r>
                <a:rPr lang="en-US" altLang="zh-CN" sz="18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800" spc="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Retention</a:t>
              </a:r>
              <a:r>
                <a:rPr lang="en-US" altLang="zh-CN" sz="1800" spc="3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215" name="Text Box3215"/>
          <p:cNvSpPr txBox="1"/>
          <p:nvPr/>
        </p:nvSpPr>
        <p:spPr>
          <a:xfrm>
            <a:off x="1458214" y="499897"/>
            <a:ext cx="8946634" cy="4575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602"/>
              </a:lnSpc>
            </a:pPr>
            <a:r>
              <a:rPr lang="en-US" altLang="zh-CN" sz="3600" b="1" spc="-1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36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b="1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Confidentiality</a:t>
            </a:r>
            <a:r>
              <a:rPr lang="en-US" altLang="zh-CN" sz="36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b="1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as</a:t>
            </a:r>
            <a:r>
              <a:rPr lang="en-US" altLang="zh-CN" sz="36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b="1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per</a:t>
            </a:r>
            <a:r>
              <a:rPr lang="en-US" altLang="zh-CN" sz="36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b="1" spc="-1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IEC</a:t>
            </a:r>
            <a:r>
              <a:rPr lang="en-US" altLang="zh-CN" sz="3600" b="1" spc="-1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b="1" spc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62443</a:t>
            </a:r>
            <a:r>
              <a:rPr lang="en-US" altLang="zh-CN" sz="3600" b="1" spc="-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b="1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SL3</a:t>
            </a:r>
            <a:r>
              <a:rPr lang="en-US" altLang="zh-CN" sz="36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b="1" spc="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&amp;</a:t>
            </a:r>
            <a:r>
              <a:rPr lang="en-US" altLang="zh-CN" sz="3600" b="1" spc="-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b="1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SL4</a:t>
            </a:r>
            <a:endParaRPr lang="en-US" altLang="zh-CN" sz="36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6" name="Path3216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3217" name="Group3217"/>
          <p:cNvGrpSpPr/>
          <p:nvPr/>
        </p:nvGrpSpPr>
        <p:grpSpPr>
          <a:xfrm>
            <a:off x="5630672" y="1918208"/>
            <a:ext cx="6325616" cy="671576"/>
            <a:chOff x="5630672" y="1918208"/>
            <a:chExt cx="6325616" cy="671576"/>
          </a:xfrm>
        </p:grpSpPr>
        <p:sp>
          <p:nvSpPr>
            <p:cNvPr id="3218" name="Path3218"/>
            <p:cNvSpPr/>
            <p:nvPr/>
          </p:nvSpPr>
          <p:spPr>
            <a:xfrm>
              <a:off x="5643372" y="1930908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19" name="Path3219"/>
            <p:cNvSpPr/>
            <p:nvPr/>
          </p:nvSpPr>
          <p:spPr>
            <a:xfrm>
              <a:off x="5630672" y="1918208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20" name="Text Box3220"/>
            <p:cNvSpPr txBox="1"/>
            <p:nvPr/>
          </p:nvSpPr>
          <p:spPr>
            <a:xfrm>
              <a:off x="8198485" y="2159000"/>
              <a:ext cx="125633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21" name="Group3221"/>
          <p:cNvGrpSpPr/>
          <p:nvPr/>
        </p:nvGrpSpPr>
        <p:grpSpPr>
          <a:xfrm>
            <a:off x="5630672" y="1130300"/>
            <a:ext cx="6325616" cy="671576"/>
            <a:chOff x="5630672" y="1130300"/>
            <a:chExt cx="6325616" cy="671576"/>
          </a:xfrm>
        </p:grpSpPr>
        <p:sp>
          <p:nvSpPr>
            <p:cNvPr id="3222" name="Path3222"/>
            <p:cNvSpPr/>
            <p:nvPr/>
          </p:nvSpPr>
          <p:spPr>
            <a:xfrm>
              <a:off x="5643372" y="114300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23" name="Path3223"/>
            <p:cNvSpPr/>
            <p:nvPr/>
          </p:nvSpPr>
          <p:spPr>
            <a:xfrm>
              <a:off x="5630672" y="113030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24" name="Text Box3224"/>
            <p:cNvSpPr txBox="1"/>
            <p:nvPr/>
          </p:nvSpPr>
          <p:spPr>
            <a:xfrm>
              <a:off x="7721474" y="1370609"/>
              <a:ext cx="2208110" cy="22890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2"/>
                </a:lnSpc>
              </a:pPr>
              <a:r>
                <a:rPr lang="en-US" altLang="zh-CN" sz="1800" b="1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800" b="1" spc="-2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800" b="1" spc="-3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800" b="1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25" name="Group3225"/>
          <p:cNvGrpSpPr/>
          <p:nvPr/>
        </p:nvGrpSpPr>
        <p:grpSpPr>
          <a:xfrm>
            <a:off x="5630672" y="3494024"/>
            <a:ext cx="6325616" cy="671576"/>
            <a:chOff x="5630672" y="3494024"/>
            <a:chExt cx="6325616" cy="671576"/>
          </a:xfrm>
        </p:grpSpPr>
        <p:sp>
          <p:nvSpPr>
            <p:cNvPr id="3226" name="Path3226"/>
            <p:cNvSpPr/>
            <p:nvPr/>
          </p:nvSpPr>
          <p:spPr>
            <a:xfrm>
              <a:off x="5643372" y="3506724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27" name="Path3227"/>
            <p:cNvSpPr/>
            <p:nvPr/>
          </p:nvSpPr>
          <p:spPr>
            <a:xfrm>
              <a:off x="5630672" y="3494024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28" name="Text Box3228"/>
            <p:cNvSpPr txBox="1"/>
            <p:nvPr/>
          </p:nvSpPr>
          <p:spPr>
            <a:xfrm>
              <a:off x="7186549" y="3735451"/>
              <a:ext cx="327784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Retention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229" name="Image32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312" y="737616"/>
            <a:ext cx="2894076" cy="2444496"/>
          </a:xfrm>
          <a:prstGeom prst="rect">
            <a:avLst/>
          </a:prstGeom>
          <a:noFill/>
        </p:spPr>
      </p:pic>
      <p:grpSp>
        <p:nvGrpSpPr>
          <p:cNvPr id="3230" name="Group3230"/>
          <p:cNvGrpSpPr/>
          <p:nvPr/>
        </p:nvGrpSpPr>
        <p:grpSpPr>
          <a:xfrm>
            <a:off x="5630672" y="5069840"/>
            <a:ext cx="6325616" cy="671576"/>
            <a:chOff x="5630672" y="5069840"/>
            <a:chExt cx="6325616" cy="671576"/>
          </a:xfrm>
        </p:grpSpPr>
        <p:sp>
          <p:nvSpPr>
            <p:cNvPr id="3231" name="Path3231"/>
            <p:cNvSpPr/>
            <p:nvPr/>
          </p:nvSpPr>
          <p:spPr>
            <a:xfrm>
              <a:off x="5643372" y="508254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54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54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32" name="Path3232"/>
            <p:cNvSpPr/>
            <p:nvPr/>
          </p:nvSpPr>
          <p:spPr>
            <a:xfrm>
              <a:off x="5630672" y="506984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54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54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33" name="Text Box3233"/>
            <p:cNvSpPr txBox="1"/>
            <p:nvPr/>
          </p:nvSpPr>
          <p:spPr>
            <a:xfrm>
              <a:off x="7313041" y="5311648"/>
              <a:ext cx="302318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5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Take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Physical</a:t>
              </a:r>
              <a:r>
                <a:rPr lang="en-US" altLang="zh-CN" sz="1800" spc="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Measures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34" name="Group3234"/>
          <p:cNvGrpSpPr/>
          <p:nvPr/>
        </p:nvGrpSpPr>
        <p:grpSpPr>
          <a:xfrm>
            <a:off x="5630672" y="4281932"/>
            <a:ext cx="6325616" cy="671576"/>
            <a:chOff x="5630672" y="4281932"/>
            <a:chExt cx="6325616" cy="671576"/>
          </a:xfrm>
        </p:grpSpPr>
        <p:sp>
          <p:nvSpPr>
            <p:cNvPr id="3235" name="Path3235"/>
            <p:cNvSpPr/>
            <p:nvPr/>
          </p:nvSpPr>
          <p:spPr>
            <a:xfrm>
              <a:off x="5643372" y="4294632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36" name="Path3236"/>
            <p:cNvSpPr/>
            <p:nvPr/>
          </p:nvSpPr>
          <p:spPr>
            <a:xfrm>
              <a:off x="5630672" y="4281932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37" name="Text Box3237"/>
            <p:cNvSpPr txBox="1"/>
            <p:nvPr/>
          </p:nvSpPr>
          <p:spPr>
            <a:xfrm>
              <a:off x="6477889" y="4523359"/>
              <a:ext cx="469402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Develop</a:t>
              </a:r>
              <a:r>
                <a:rPr lang="en-US" altLang="zh-CN" sz="18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800" spc="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Cyber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Program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38" name="Group3238"/>
          <p:cNvGrpSpPr/>
          <p:nvPr/>
        </p:nvGrpSpPr>
        <p:grpSpPr>
          <a:xfrm>
            <a:off x="5630672" y="2706116"/>
            <a:ext cx="6325616" cy="671576"/>
            <a:chOff x="5630672" y="2706116"/>
            <a:chExt cx="6325616" cy="671576"/>
          </a:xfrm>
        </p:grpSpPr>
        <p:sp>
          <p:nvSpPr>
            <p:cNvPr id="3239" name="Path3239"/>
            <p:cNvSpPr/>
            <p:nvPr/>
          </p:nvSpPr>
          <p:spPr>
            <a:xfrm>
              <a:off x="5643372" y="2718816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40" name="Path3240"/>
            <p:cNvSpPr/>
            <p:nvPr/>
          </p:nvSpPr>
          <p:spPr>
            <a:xfrm>
              <a:off x="5630672" y="2706116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41" name="Text Box3241"/>
            <p:cNvSpPr txBox="1"/>
            <p:nvPr/>
          </p:nvSpPr>
          <p:spPr>
            <a:xfrm>
              <a:off x="7203313" y="2947289"/>
              <a:ext cx="3244927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r>
                <a:rPr lang="en-US" altLang="zh-CN" sz="1800" spc="1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242" name="Text Box3242"/>
          <p:cNvSpPr txBox="1"/>
          <p:nvPr/>
        </p:nvSpPr>
        <p:spPr>
          <a:xfrm>
            <a:off x="790042" y="3763772"/>
            <a:ext cx="4376991" cy="160058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100"/>
              </a:lnSpc>
            </a:pP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Implementing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least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privilege</a:t>
            </a:r>
            <a:r>
              <a:rPr lang="en-US" altLang="zh-CN" sz="1800" spc="2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ensures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confidentiality</a:t>
            </a:r>
            <a:r>
              <a:rPr lang="en-US" altLang="zh-CN" sz="1800" spc="3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by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granting</a:t>
            </a:r>
            <a:r>
              <a:rPr lang="en-US" altLang="zh-CN" sz="1800" spc="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authorized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users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minimal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necessary</a:t>
            </a:r>
            <a:r>
              <a:rPr lang="en-US" altLang="zh-CN" sz="1800" spc="-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permissions,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minimizing</a:t>
            </a:r>
            <a:r>
              <a:rPr lang="en-US" altLang="zh-CN" sz="1800" spc="2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risks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unauthorized</a:t>
            </a:r>
            <a:r>
              <a:rPr lang="en-US" altLang="zh-CN" sz="1800" spc="2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disclosures</a:t>
            </a:r>
            <a:r>
              <a:rPr lang="en-US" altLang="zh-CN" sz="1800" spc="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modifications,</a:t>
            </a:r>
            <a:r>
              <a:rPr lang="en-US" altLang="zh-CN" sz="1800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limiting</a:t>
            </a:r>
            <a:r>
              <a:rPr lang="en-US" altLang="zh-CN" sz="1800" spc="2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relevant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their</a:t>
            </a:r>
            <a:r>
              <a:rPr lang="en-US" altLang="zh-CN" sz="1800" spc="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roles.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3" name="Path324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244" name="Image32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894588"/>
            <a:ext cx="2554224" cy="2319528"/>
          </a:xfrm>
          <a:prstGeom prst="rect">
            <a:avLst/>
          </a:prstGeom>
          <a:noFill/>
        </p:spPr>
      </p:pic>
      <p:grpSp>
        <p:nvGrpSpPr>
          <p:cNvPr id="3245" name="Group3245"/>
          <p:cNvGrpSpPr/>
          <p:nvPr/>
        </p:nvGrpSpPr>
        <p:grpSpPr>
          <a:xfrm>
            <a:off x="5630672" y="3494024"/>
            <a:ext cx="6325616" cy="671576"/>
            <a:chOff x="5630672" y="3494024"/>
            <a:chExt cx="6325616" cy="671576"/>
          </a:xfrm>
        </p:grpSpPr>
        <p:sp>
          <p:nvSpPr>
            <p:cNvPr id="3246" name="Path3246"/>
            <p:cNvSpPr/>
            <p:nvPr/>
          </p:nvSpPr>
          <p:spPr>
            <a:xfrm>
              <a:off x="5643372" y="3506724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47" name="Path3247"/>
            <p:cNvSpPr/>
            <p:nvPr/>
          </p:nvSpPr>
          <p:spPr>
            <a:xfrm>
              <a:off x="5630672" y="3494024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48" name="Text Box3248"/>
            <p:cNvSpPr txBox="1"/>
            <p:nvPr/>
          </p:nvSpPr>
          <p:spPr>
            <a:xfrm>
              <a:off x="7186549" y="3735451"/>
              <a:ext cx="327784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800" spc="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Retention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49" name="Group3249"/>
          <p:cNvGrpSpPr/>
          <p:nvPr/>
        </p:nvGrpSpPr>
        <p:grpSpPr>
          <a:xfrm>
            <a:off x="5630672" y="5069840"/>
            <a:ext cx="6325616" cy="671576"/>
            <a:chOff x="5630672" y="5069840"/>
            <a:chExt cx="6325616" cy="671576"/>
          </a:xfrm>
        </p:grpSpPr>
        <p:sp>
          <p:nvSpPr>
            <p:cNvPr id="3250" name="Path3250"/>
            <p:cNvSpPr/>
            <p:nvPr/>
          </p:nvSpPr>
          <p:spPr>
            <a:xfrm>
              <a:off x="5643372" y="508254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54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54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51" name="Path3251"/>
            <p:cNvSpPr/>
            <p:nvPr/>
          </p:nvSpPr>
          <p:spPr>
            <a:xfrm>
              <a:off x="5630672" y="506984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54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54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52" name="Text Box3252"/>
            <p:cNvSpPr txBox="1"/>
            <p:nvPr/>
          </p:nvSpPr>
          <p:spPr>
            <a:xfrm>
              <a:off x="7313041" y="5311648"/>
              <a:ext cx="302318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5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Take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Physical</a:t>
              </a:r>
              <a:r>
                <a:rPr lang="en-US" altLang="zh-CN" sz="1800" spc="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Measures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53" name="Group3253"/>
          <p:cNvGrpSpPr/>
          <p:nvPr/>
        </p:nvGrpSpPr>
        <p:grpSpPr>
          <a:xfrm>
            <a:off x="5630672" y="1130300"/>
            <a:ext cx="6325616" cy="671576"/>
            <a:chOff x="5630672" y="1130300"/>
            <a:chExt cx="6325616" cy="671576"/>
          </a:xfrm>
        </p:grpSpPr>
        <p:sp>
          <p:nvSpPr>
            <p:cNvPr id="3254" name="Path3254"/>
            <p:cNvSpPr/>
            <p:nvPr/>
          </p:nvSpPr>
          <p:spPr>
            <a:xfrm>
              <a:off x="5643372" y="1143000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00A2C3">
                <a:alpha val="100000"/>
              </a:srgbClr>
            </a:solidFill>
            <a:ln w="0" cap="sq">
              <a:solidFill>
                <a:srgbClr val="00A2C3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55" name="Path3255"/>
            <p:cNvSpPr/>
            <p:nvPr/>
          </p:nvSpPr>
          <p:spPr>
            <a:xfrm>
              <a:off x="5630672" y="1130300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00A2C3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56" name="Text Box3256"/>
            <p:cNvSpPr txBox="1"/>
            <p:nvPr/>
          </p:nvSpPr>
          <p:spPr>
            <a:xfrm>
              <a:off x="7742809" y="1370609"/>
              <a:ext cx="2164617" cy="22890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2"/>
                </a:lnSpc>
              </a:pP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800" spc="2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8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57" name="Group3257"/>
          <p:cNvGrpSpPr/>
          <p:nvPr/>
        </p:nvGrpSpPr>
        <p:grpSpPr>
          <a:xfrm>
            <a:off x="5630672" y="1918208"/>
            <a:ext cx="6325616" cy="671576"/>
            <a:chOff x="5630672" y="1918208"/>
            <a:chExt cx="6325616" cy="671576"/>
          </a:xfrm>
        </p:grpSpPr>
        <p:sp>
          <p:nvSpPr>
            <p:cNvPr id="3258" name="Path3258"/>
            <p:cNvSpPr/>
            <p:nvPr/>
          </p:nvSpPr>
          <p:spPr>
            <a:xfrm>
              <a:off x="5643372" y="1930908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F69426">
                <a:alpha val="100000"/>
              </a:srgbClr>
            </a:solidFill>
            <a:ln w="0" cap="sq">
              <a:solidFill>
                <a:srgbClr val="F69426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59" name="Path3259"/>
            <p:cNvSpPr/>
            <p:nvPr/>
          </p:nvSpPr>
          <p:spPr>
            <a:xfrm>
              <a:off x="5630672" y="1918208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F69426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60" name="Text Box3260"/>
            <p:cNvSpPr txBox="1"/>
            <p:nvPr/>
          </p:nvSpPr>
          <p:spPr>
            <a:xfrm>
              <a:off x="8184770" y="2159000"/>
              <a:ext cx="1282624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b="1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Encrypt</a:t>
              </a:r>
              <a:r>
                <a:rPr lang="en-US" altLang="zh-CN" sz="1800" b="1" spc="-3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b="1" spc="-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61" name="Group3261"/>
          <p:cNvGrpSpPr/>
          <p:nvPr/>
        </p:nvGrpSpPr>
        <p:grpSpPr>
          <a:xfrm>
            <a:off x="5630672" y="2706116"/>
            <a:ext cx="6325616" cy="671576"/>
            <a:chOff x="5630672" y="2706116"/>
            <a:chExt cx="6325616" cy="671576"/>
          </a:xfrm>
        </p:grpSpPr>
        <p:sp>
          <p:nvSpPr>
            <p:cNvPr id="3262" name="Path3262"/>
            <p:cNvSpPr/>
            <p:nvPr/>
          </p:nvSpPr>
          <p:spPr>
            <a:xfrm>
              <a:off x="5643372" y="2718816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63" name="Path3263"/>
            <p:cNvSpPr/>
            <p:nvPr/>
          </p:nvSpPr>
          <p:spPr>
            <a:xfrm>
              <a:off x="5630672" y="2706116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64" name="Text Box3264"/>
            <p:cNvSpPr txBox="1"/>
            <p:nvPr/>
          </p:nvSpPr>
          <p:spPr>
            <a:xfrm>
              <a:off x="7203313" y="2947289"/>
              <a:ext cx="3244927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r>
                <a:rPr lang="en-US" altLang="zh-CN" sz="1800" spc="1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Policy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265" name="Group3265"/>
          <p:cNvGrpSpPr/>
          <p:nvPr/>
        </p:nvGrpSpPr>
        <p:grpSpPr>
          <a:xfrm>
            <a:off x="5630672" y="4281932"/>
            <a:ext cx="6325616" cy="671576"/>
            <a:chOff x="5630672" y="4281932"/>
            <a:chExt cx="6325616" cy="671576"/>
          </a:xfrm>
        </p:grpSpPr>
        <p:sp>
          <p:nvSpPr>
            <p:cNvPr id="3266" name="Path3266"/>
            <p:cNvSpPr/>
            <p:nvPr/>
          </p:nvSpPr>
          <p:spPr>
            <a:xfrm>
              <a:off x="5643372" y="4294632"/>
              <a:ext cx="6300216" cy="646176"/>
            </a:xfrm>
            <a:custGeom>
              <a:avLst/>
              <a:gdLst/>
              <a:ahLst/>
              <a:cxnLst/>
              <a:rect l="l" t="t" r="r" b="b"/>
              <a:pathLst>
                <a:path w="6300216" h="646176">
                  <a:moveTo>
                    <a:pt x="0" y="107696"/>
                  </a:moveTo>
                  <a:cubicBezTo>
                    <a:pt x="0" y="48260"/>
                    <a:pt x="48260" y="0"/>
                    <a:pt x="107696" y="0"/>
                  </a:cubicBezTo>
                  <a:lnTo>
                    <a:pt x="6192521" y="0"/>
                  </a:lnTo>
                  <a:cubicBezTo>
                    <a:pt x="6251956" y="0"/>
                    <a:pt x="6300216" y="48260"/>
                    <a:pt x="6300216" y="107696"/>
                  </a:cubicBezTo>
                  <a:lnTo>
                    <a:pt x="6300216" y="538480"/>
                  </a:lnTo>
                  <a:cubicBezTo>
                    <a:pt x="6300216" y="597916"/>
                    <a:pt x="6251956" y="646176"/>
                    <a:pt x="6192521" y="646176"/>
                  </a:cubicBezTo>
                  <a:lnTo>
                    <a:pt x="107696" y="646176"/>
                  </a:lnTo>
                  <a:cubicBezTo>
                    <a:pt x="48260" y="646176"/>
                    <a:pt x="0" y="597916"/>
                    <a:pt x="0" y="538480"/>
                  </a:cubicBezTo>
                  <a:lnTo>
                    <a:pt x="0" y="10769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67" name="Path3267"/>
            <p:cNvSpPr/>
            <p:nvPr/>
          </p:nvSpPr>
          <p:spPr>
            <a:xfrm>
              <a:off x="5630672" y="4281932"/>
              <a:ext cx="6325616" cy="671576"/>
            </a:xfrm>
            <a:custGeom>
              <a:avLst/>
              <a:gdLst/>
              <a:ahLst/>
              <a:cxnLst/>
              <a:rect l="l" t="t" r="r" b="b"/>
              <a:pathLst>
                <a:path w="6325616" h="671576">
                  <a:moveTo>
                    <a:pt x="12700" y="120396"/>
                  </a:moveTo>
                  <a:cubicBezTo>
                    <a:pt x="12700" y="60960"/>
                    <a:pt x="60960" y="12700"/>
                    <a:pt x="120396" y="12700"/>
                  </a:cubicBezTo>
                  <a:lnTo>
                    <a:pt x="6205221" y="12700"/>
                  </a:lnTo>
                  <a:cubicBezTo>
                    <a:pt x="6264656" y="12700"/>
                    <a:pt x="6312916" y="60960"/>
                    <a:pt x="6312916" y="120396"/>
                  </a:cubicBezTo>
                  <a:lnTo>
                    <a:pt x="6312916" y="551180"/>
                  </a:lnTo>
                  <a:cubicBezTo>
                    <a:pt x="6312916" y="610616"/>
                    <a:pt x="6264656" y="658876"/>
                    <a:pt x="6205221" y="658876"/>
                  </a:cubicBezTo>
                  <a:lnTo>
                    <a:pt x="120396" y="658876"/>
                  </a:lnTo>
                  <a:cubicBezTo>
                    <a:pt x="60960" y="658876"/>
                    <a:pt x="12700" y="610616"/>
                    <a:pt x="12700" y="551180"/>
                  </a:cubicBezTo>
                  <a:lnTo>
                    <a:pt x="12700" y="12039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172C51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268" name="Text Box3268"/>
            <p:cNvSpPr txBox="1"/>
            <p:nvPr/>
          </p:nvSpPr>
          <p:spPr>
            <a:xfrm>
              <a:off x="6477889" y="4523359"/>
              <a:ext cx="4694025" cy="2286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800"/>
                </a:lnSpc>
              </a:pPr>
              <a:r>
                <a:rPr lang="en-US" altLang="zh-CN" sz="18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Develop</a:t>
              </a:r>
              <a:r>
                <a:rPr lang="en-US" altLang="zh-CN" sz="1800" spc="1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800" spc="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Implement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Cyber</a:t>
              </a:r>
              <a:r>
                <a:rPr lang="en-US" altLang="zh-CN" sz="18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Security</a:t>
              </a:r>
              <a:r>
                <a:rPr lang="en-US" altLang="zh-CN" sz="1800" spc="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800" spc="-1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Program</a:t>
              </a:r>
              <a:endParaRPr lang="en-US" altLang="zh-CN" sz="18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269" name="Text Box3269"/>
          <p:cNvSpPr txBox="1"/>
          <p:nvPr/>
        </p:nvSpPr>
        <p:spPr>
          <a:xfrm>
            <a:off x="917143" y="4063111"/>
            <a:ext cx="4201363" cy="77724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40"/>
              </a:lnSpc>
            </a:pP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Encryption</a:t>
            </a:r>
            <a:r>
              <a:rPr lang="en-US" altLang="zh-CN" sz="1800" spc="2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ensures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confidentiality</a:t>
            </a:r>
            <a:r>
              <a:rPr lang="en-US" altLang="zh-CN" sz="1800" spc="1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by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converting</a:t>
            </a:r>
            <a:r>
              <a:rPr lang="en-US" altLang="zh-CN" sz="1800" spc="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information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unreadable</a:t>
            </a:r>
            <a:r>
              <a:rPr lang="en-US" altLang="zh-CN" sz="1800" spc="2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form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using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complex</a:t>
            </a:r>
            <a:r>
              <a:rPr lang="en-US" altLang="zh-CN" sz="1800" spc="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algorithms,</a:t>
            </a:r>
            <a:r>
              <a:rPr lang="en-US" altLang="zh-CN" sz="1800" spc="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preventing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270" name="Text Box3270"/>
          <p:cNvSpPr txBox="1"/>
          <p:nvPr/>
        </p:nvSpPr>
        <p:spPr>
          <a:xfrm>
            <a:off x="917143" y="4886071"/>
            <a:ext cx="3887953" cy="77757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41"/>
              </a:lnSpc>
            </a:pP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unauthorized</a:t>
            </a:r>
            <a:r>
              <a:rPr lang="en-US" altLang="zh-CN" sz="1800" spc="2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decryption</a:t>
            </a:r>
            <a:r>
              <a:rPr lang="en-US" altLang="zh-CN" sz="1800" spc="2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maintaining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storage,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communication,</a:t>
            </a:r>
            <a:r>
              <a:rPr lang="en-US" altLang="zh-CN" sz="1800" spc="2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transmission.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691</Words>
  <Application>Microsoft Office PowerPoint</Application>
  <PresentationFormat>Widescreen</PresentationFormat>
  <Paragraphs>251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Alireza Nk</cp:lastModifiedBy>
  <cp:revision>20</cp:revision>
  <dcterms:created xsi:type="dcterms:W3CDTF">2017-10-23T09:06:44Z</dcterms:created>
  <dcterms:modified xsi:type="dcterms:W3CDTF">2026-02-12T10:12:05Z</dcterms:modified>
</cp:coreProperties>
</file>