
<file path=[Content_Types].xml><?xml version="1.0" encoding="utf-8"?>
<Types xmlns="http://schemas.openxmlformats.org/package/2006/content-types">
  <Default Extension="jpg" ContentType="application/octet-stream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0" r:id="rId2"/>
    <p:sldId id="261" r:id="rId3"/>
    <p:sldId id="262" r:id="rId4"/>
    <p:sldId id="266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4792" autoAdjust="0"/>
  </p:normalViewPr>
  <p:slideViewPr>
    <p:cSldViewPr>
      <p:cViewPr varScale="1">
        <p:scale>
          <a:sx n="57" d="100"/>
          <a:sy n="57" d="100"/>
        </p:scale>
        <p:origin x="1392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1F36DF-3614-4C8A-BAFE-CBCE0DA13081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87BF1-D31D-44E6-BE82-D5F3DBF5B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131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87BF1-D31D-44E6-BE82-D5F3DBF5B3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564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87BF1-D31D-44E6-BE82-D5F3DBF5B3E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376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87BF1-D31D-44E6-BE82-D5F3DBF5B3E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086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87BF1-D31D-44E6-BE82-D5F3DBF5B3E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921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87BF1-D31D-44E6-BE82-D5F3DBF5B3E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77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87BF1-D31D-44E6-BE82-D5F3DBF5B3E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867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87BF1-D31D-44E6-BE82-D5F3DBF5B3E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99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9" name="Image24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12192000" cy="683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0" name="Image24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12192000" cy="683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Path2441"/>
          <p:cNvSpPr/>
          <p:nvPr/>
        </p:nvSpPr>
        <p:spPr>
          <a:xfrm>
            <a:off x="0" y="12699"/>
            <a:ext cx="12192000" cy="6832600"/>
          </a:xfrm>
          <a:custGeom>
            <a:avLst/>
            <a:gdLst/>
            <a:ahLst/>
            <a:cxnLst/>
            <a:rect l="l" t="t" r="r" b="b"/>
            <a:pathLst>
              <a:path w="12192000" h="6832600">
                <a:moveTo>
                  <a:pt x="0" y="6832600"/>
                </a:moveTo>
                <a:lnTo>
                  <a:pt x="0" y="0"/>
                </a:lnTo>
                <a:lnTo>
                  <a:pt x="12192000" y="0"/>
                </a:lnTo>
                <a:lnTo>
                  <a:pt x="12192000" y="6832600"/>
                </a:lnTo>
                <a:lnTo>
                  <a:pt x="0" y="68326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0" cap="sq">
            <a:solidFill>
              <a:srgbClr val="FFFFFF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2442" name="Group2442"/>
          <p:cNvGrpSpPr/>
          <p:nvPr/>
        </p:nvGrpSpPr>
        <p:grpSpPr>
          <a:xfrm>
            <a:off x="2018792" y="1534160"/>
            <a:ext cx="8154416" cy="705104"/>
            <a:chOff x="2018792" y="1534160"/>
            <a:chExt cx="8154416" cy="705104"/>
          </a:xfrm>
        </p:grpSpPr>
        <p:sp>
          <p:nvSpPr>
            <p:cNvPr id="2443" name="Path2443"/>
            <p:cNvSpPr/>
            <p:nvPr/>
          </p:nvSpPr>
          <p:spPr>
            <a:xfrm>
              <a:off x="2031492" y="1798320"/>
              <a:ext cx="8129016" cy="428244"/>
            </a:xfrm>
            <a:custGeom>
              <a:avLst/>
              <a:gdLst/>
              <a:ahLst/>
              <a:cxnLst/>
              <a:rect l="l" t="t" r="r" b="b"/>
              <a:pathLst>
                <a:path w="8129016" h="428244">
                  <a:moveTo>
                    <a:pt x="0" y="428244"/>
                  </a:moveTo>
                  <a:lnTo>
                    <a:pt x="8129017" y="428244"/>
                  </a:lnTo>
                  <a:lnTo>
                    <a:pt x="8129017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44" name="Path2444"/>
            <p:cNvSpPr/>
            <p:nvPr/>
          </p:nvSpPr>
          <p:spPr>
            <a:xfrm>
              <a:off x="2018792" y="1785620"/>
              <a:ext cx="8154416" cy="453644"/>
            </a:xfrm>
            <a:custGeom>
              <a:avLst/>
              <a:gdLst/>
              <a:ahLst/>
              <a:cxnLst/>
              <a:rect l="l" t="t" r="r" b="b"/>
              <a:pathLst>
                <a:path w="8154416" h="453644">
                  <a:moveTo>
                    <a:pt x="12700" y="440944"/>
                  </a:moveTo>
                  <a:lnTo>
                    <a:pt x="8141717" y="440944"/>
                  </a:lnTo>
                  <a:lnTo>
                    <a:pt x="8141717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45" name="Path2445"/>
            <p:cNvSpPr/>
            <p:nvPr/>
          </p:nvSpPr>
          <p:spPr>
            <a:xfrm>
              <a:off x="2438400" y="1546860"/>
              <a:ext cx="5689093" cy="501396"/>
            </a:xfrm>
            <a:custGeom>
              <a:avLst/>
              <a:gdLst/>
              <a:ahLst/>
              <a:cxnLst/>
              <a:rect l="l" t="t" r="r" b="b"/>
              <a:pathLst>
                <a:path w="5689093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605526" y="0"/>
                  </a:lnTo>
                  <a:cubicBezTo>
                    <a:pt x="5651627" y="0"/>
                    <a:pt x="5689093" y="37465"/>
                    <a:pt x="5689093" y="83566"/>
                  </a:cubicBezTo>
                  <a:lnTo>
                    <a:pt x="5689093" y="417830"/>
                  </a:lnTo>
                  <a:cubicBezTo>
                    <a:pt x="5689093" y="463931"/>
                    <a:pt x="5651627" y="501396"/>
                    <a:pt x="560552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0" cap="sq">
              <a:solidFill>
                <a:srgbClr val="FF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46" name="Path2446"/>
            <p:cNvSpPr/>
            <p:nvPr/>
          </p:nvSpPr>
          <p:spPr>
            <a:xfrm>
              <a:off x="2425700" y="1534160"/>
              <a:ext cx="5714493" cy="526796"/>
            </a:xfrm>
            <a:custGeom>
              <a:avLst/>
              <a:gdLst/>
              <a:ahLst/>
              <a:cxnLst/>
              <a:rect l="l" t="t" r="r" b="b"/>
              <a:pathLst>
                <a:path w="5714493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618226" y="12700"/>
                  </a:lnTo>
                  <a:cubicBezTo>
                    <a:pt x="5664327" y="12700"/>
                    <a:pt x="5701793" y="50165"/>
                    <a:pt x="5701793" y="96266"/>
                  </a:cubicBezTo>
                  <a:lnTo>
                    <a:pt x="5701793" y="430530"/>
                  </a:lnTo>
                  <a:cubicBezTo>
                    <a:pt x="5701793" y="476631"/>
                    <a:pt x="5664327" y="514096"/>
                    <a:pt x="561822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FF000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47" name="Text Box2447"/>
            <p:cNvSpPr txBox="1"/>
            <p:nvPr/>
          </p:nvSpPr>
          <p:spPr>
            <a:xfrm>
              <a:off x="2678303" y="1697228"/>
              <a:ext cx="1625253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FR2</a:t>
              </a:r>
              <a:r>
                <a:rPr lang="en-US" altLang="zh-CN" sz="17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Use</a:t>
              </a:r>
              <a:r>
                <a:rPr lang="en-US" altLang="zh-CN" sz="17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448" name="Group2448"/>
          <p:cNvGrpSpPr/>
          <p:nvPr/>
        </p:nvGrpSpPr>
        <p:grpSpPr>
          <a:xfrm>
            <a:off x="2018792" y="2305304"/>
            <a:ext cx="8154416" cy="705104"/>
            <a:chOff x="2018792" y="2305304"/>
            <a:chExt cx="8154416" cy="705104"/>
          </a:xfrm>
        </p:grpSpPr>
        <p:sp>
          <p:nvSpPr>
            <p:cNvPr id="2449" name="Path2449"/>
            <p:cNvSpPr/>
            <p:nvPr/>
          </p:nvSpPr>
          <p:spPr>
            <a:xfrm>
              <a:off x="2031492" y="2569464"/>
              <a:ext cx="8129016" cy="428244"/>
            </a:xfrm>
            <a:custGeom>
              <a:avLst/>
              <a:gdLst/>
              <a:ahLst/>
              <a:cxnLst/>
              <a:rect l="l" t="t" r="r" b="b"/>
              <a:pathLst>
                <a:path w="8129016" h="428244">
                  <a:moveTo>
                    <a:pt x="0" y="428244"/>
                  </a:moveTo>
                  <a:lnTo>
                    <a:pt x="8129017" y="428244"/>
                  </a:lnTo>
                  <a:lnTo>
                    <a:pt x="8129017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50" name="Path2450"/>
            <p:cNvSpPr/>
            <p:nvPr/>
          </p:nvSpPr>
          <p:spPr>
            <a:xfrm>
              <a:off x="2018792" y="2556764"/>
              <a:ext cx="8154416" cy="453644"/>
            </a:xfrm>
            <a:custGeom>
              <a:avLst/>
              <a:gdLst/>
              <a:ahLst/>
              <a:cxnLst/>
              <a:rect l="l" t="t" r="r" b="b"/>
              <a:pathLst>
                <a:path w="8154416" h="453644">
                  <a:moveTo>
                    <a:pt x="12700" y="440944"/>
                  </a:moveTo>
                  <a:lnTo>
                    <a:pt x="8141717" y="440944"/>
                  </a:lnTo>
                  <a:lnTo>
                    <a:pt x="8141717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51" name="Path2451"/>
            <p:cNvSpPr/>
            <p:nvPr/>
          </p:nvSpPr>
          <p:spPr>
            <a:xfrm>
              <a:off x="2438400" y="2318004"/>
              <a:ext cx="5689093" cy="501396"/>
            </a:xfrm>
            <a:custGeom>
              <a:avLst/>
              <a:gdLst/>
              <a:ahLst/>
              <a:cxnLst/>
              <a:rect l="l" t="t" r="r" b="b"/>
              <a:pathLst>
                <a:path w="5689093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605526" y="0"/>
                  </a:lnTo>
                  <a:cubicBezTo>
                    <a:pt x="5651627" y="0"/>
                    <a:pt x="5689093" y="37465"/>
                    <a:pt x="5689093" y="83566"/>
                  </a:cubicBezTo>
                  <a:lnTo>
                    <a:pt x="5689093" y="417830"/>
                  </a:lnTo>
                  <a:cubicBezTo>
                    <a:pt x="5689093" y="463931"/>
                    <a:pt x="5651627" y="501396"/>
                    <a:pt x="560552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203864">
                <a:alpha val="100000"/>
              </a:srgbClr>
            </a:solidFill>
            <a:ln w="0" cap="sq">
              <a:solidFill>
                <a:srgbClr val="20386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52" name="Path2452"/>
            <p:cNvSpPr/>
            <p:nvPr/>
          </p:nvSpPr>
          <p:spPr>
            <a:xfrm>
              <a:off x="2425700" y="2305304"/>
              <a:ext cx="5714493" cy="526796"/>
            </a:xfrm>
            <a:custGeom>
              <a:avLst/>
              <a:gdLst/>
              <a:ahLst/>
              <a:cxnLst/>
              <a:rect l="l" t="t" r="r" b="b"/>
              <a:pathLst>
                <a:path w="5714493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618226" y="12700"/>
                  </a:lnTo>
                  <a:cubicBezTo>
                    <a:pt x="5664327" y="12700"/>
                    <a:pt x="5701793" y="50165"/>
                    <a:pt x="5701793" y="96266"/>
                  </a:cubicBezTo>
                  <a:lnTo>
                    <a:pt x="5701793" y="430530"/>
                  </a:lnTo>
                  <a:cubicBezTo>
                    <a:pt x="5701793" y="476631"/>
                    <a:pt x="5664327" y="514096"/>
                    <a:pt x="561822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20386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53" name="Text Box2453"/>
            <p:cNvSpPr txBox="1"/>
            <p:nvPr/>
          </p:nvSpPr>
          <p:spPr>
            <a:xfrm>
              <a:off x="2678303" y="2468753"/>
              <a:ext cx="2011974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FR3</a:t>
              </a:r>
              <a:r>
                <a:rPr lang="en-US" altLang="zh-CN" sz="17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17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Integrity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454" name="Group2454"/>
          <p:cNvGrpSpPr/>
          <p:nvPr/>
        </p:nvGrpSpPr>
        <p:grpSpPr>
          <a:xfrm>
            <a:off x="2018792" y="4618736"/>
            <a:ext cx="8154416" cy="705104"/>
            <a:chOff x="2018792" y="4618736"/>
            <a:chExt cx="8154416" cy="705104"/>
          </a:xfrm>
        </p:grpSpPr>
        <p:sp>
          <p:nvSpPr>
            <p:cNvPr id="2455" name="Path2455"/>
            <p:cNvSpPr/>
            <p:nvPr/>
          </p:nvSpPr>
          <p:spPr>
            <a:xfrm>
              <a:off x="2031492" y="4882896"/>
              <a:ext cx="8129016" cy="428244"/>
            </a:xfrm>
            <a:custGeom>
              <a:avLst/>
              <a:gdLst/>
              <a:ahLst/>
              <a:cxnLst/>
              <a:rect l="l" t="t" r="r" b="b"/>
              <a:pathLst>
                <a:path w="8129016" h="428244">
                  <a:moveTo>
                    <a:pt x="0" y="428244"/>
                  </a:moveTo>
                  <a:lnTo>
                    <a:pt x="8129017" y="428244"/>
                  </a:lnTo>
                  <a:lnTo>
                    <a:pt x="8129017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56" name="Path2456"/>
            <p:cNvSpPr/>
            <p:nvPr/>
          </p:nvSpPr>
          <p:spPr>
            <a:xfrm>
              <a:off x="2018792" y="4870196"/>
              <a:ext cx="8154416" cy="453644"/>
            </a:xfrm>
            <a:custGeom>
              <a:avLst/>
              <a:gdLst/>
              <a:ahLst/>
              <a:cxnLst/>
              <a:rect l="l" t="t" r="r" b="b"/>
              <a:pathLst>
                <a:path w="8154416" h="453644">
                  <a:moveTo>
                    <a:pt x="12700" y="440944"/>
                  </a:moveTo>
                  <a:lnTo>
                    <a:pt x="8141717" y="440944"/>
                  </a:lnTo>
                  <a:lnTo>
                    <a:pt x="8141717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57" name="Path2457"/>
            <p:cNvSpPr/>
            <p:nvPr/>
          </p:nvSpPr>
          <p:spPr>
            <a:xfrm>
              <a:off x="2438400" y="4631436"/>
              <a:ext cx="5689093" cy="501396"/>
            </a:xfrm>
            <a:custGeom>
              <a:avLst/>
              <a:gdLst/>
              <a:ahLst/>
              <a:cxnLst/>
              <a:rect l="l" t="t" r="r" b="b"/>
              <a:pathLst>
                <a:path w="5689093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605526" y="0"/>
                  </a:lnTo>
                  <a:cubicBezTo>
                    <a:pt x="5651627" y="0"/>
                    <a:pt x="5689093" y="37465"/>
                    <a:pt x="5689093" y="83566"/>
                  </a:cubicBezTo>
                  <a:lnTo>
                    <a:pt x="5689093" y="417830"/>
                  </a:lnTo>
                  <a:cubicBezTo>
                    <a:pt x="5689093" y="463931"/>
                    <a:pt x="5651627" y="501396"/>
                    <a:pt x="560552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92D050">
                <a:alpha val="100000"/>
              </a:srgbClr>
            </a:solidFill>
            <a:ln w="0" cap="sq">
              <a:solidFill>
                <a:srgbClr val="92D05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58" name="Path2458"/>
            <p:cNvSpPr/>
            <p:nvPr/>
          </p:nvSpPr>
          <p:spPr>
            <a:xfrm>
              <a:off x="2425700" y="4618736"/>
              <a:ext cx="5714493" cy="526796"/>
            </a:xfrm>
            <a:custGeom>
              <a:avLst/>
              <a:gdLst/>
              <a:ahLst/>
              <a:cxnLst/>
              <a:rect l="l" t="t" r="r" b="b"/>
              <a:pathLst>
                <a:path w="5714493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618226" y="12700"/>
                  </a:lnTo>
                  <a:cubicBezTo>
                    <a:pt x="5664327" y="12700"/>
                    <a:pt x="5701793" y="50165"/>
                    <a:pt x="5701793" y="96266"/>
                  </a:cubicBezTo>
                  <a:lnTo>
                    <a:pt x="5701793" y="430530"/>
                  </a:lnTo>
                  <a:cubicBezTo>
                    <a:pt x="5701793" y="476631"/>
                    <a:pt x="5664327" y="514096"/>
                    <a:pt x="561822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92D05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59" name="Text Box2459"/>
            <p:cNvSpPr txBox="1"/>
            <p:nvPr/>
          </p:nvSpPr>
          <p:spPr>
            <a:xfrm>
              <a:off x="2678303" y="4782439"/>
              <a:ext cx="2799050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FR6</a:t>
              </a:r>
              <a:r>
                <a:rPr lang="en-US" altLang="zh-CN" sz="17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Timely</a:t>
              </a:r>
              <a:r>
                <a:rPr lang="en-US" altLang="zh-CN" sz="1700" spc="-1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response</a:t>
              </a:r>
              <a:r>
                <a:rPr lang="en-US" altLang="zh-CN" sz="1700" spc="-4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to</a:t>
              </a:r>
              <a:r>
                <a:rPr lang="en-US" altLang="zh-CN" sz="1700" spc="-1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460" name="Group2460"/>
          <p:cNvGrpSpPr/>
          <p:nvPr/>
        </p:nvGrpSpPr>
        <p:grpSpPr>
          <a:xfrm>
            <a:off x="2018792" y="3847592"/>
            <a:ext cx="8154416" cy="705104"/>
            <a:chOff x="2018792" y="3847592"/>
            <a:chExt cx="8154416" cy="705104"/>
          </a:xfrm>
        </p:grpSpPr>
        <p:sp>
          <p:nvSpPr>
            <p:cNvPr id="2461" name="Path2461"/>
            <p:cNvSpPr/>
            <p:nvPr/>
          </p:nvSpPr>
          <p:spPr>
            <a:xfrm>
              <a:off x="2031492" y="4111752"/>
              <a:ext cx="8129016" cy="428244"/>
            </a:xfrm>
            <a:custGeom>
              <a:avLst/>
              <a:gdLst/>
              <a:ahLst/>
              <a:cxnLst/>
              <a:rect l="l" t="t" r="r" b="b"/>
              <a:pathLst>
                <a:path w="8129016" h="428244">
                  <a:moveTo>
                    <a:pt x="0" y="428244"/>
                  </a:moveTo>
                  <a:lnTo>
                    <a:pt x="8129017" y="428244"/>
                  </a:lnTo>
                  <a:lnTo>
                    <a:pt x="8129017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62" name="Path2462"/>
            <p:cNvSpPr/>
            <p:nvPr/>
          </p:nvSpPr>
          <p:spPr>
            <a:xfrm>
              <a:off x="2018792" y="4099052"/>
              <a:ext cx="8154416" cy="453644"/>
            </a:xfrm>
            <a:custGeom>
              <a:avLst/>
              <a:gdLst/>
              <a:ahLst/>
              <a:cxnLst/>
              <a:rect l="l" t="t" r="r" b="b"/>
              <a:pathLst>
                <a:path w="8154416" h="453644">
                  <a:moveTo>
                    <a:pt x="12700" y="440944"/>
                  </a:moveTo>
                  <a:lnTo>
                    <a:pt x="8141717" y="440944"/>
                  </a:lnTo>
                  <a:lnTo>
                    <a:pt x="8141717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63" name="Path2463"/>
            <p:cNvSpPr/>
            <p:nvPr/>
          </p:nvSpPr>
          <p:spPr>
            <a:xfrm>
              <a:off x="2438400" y="3860292"/>
              <a:ext cx="5689093" cy="501396"/>
            </a:xfrm>
            <a:custGeom>
              <a:avLst/>
              <a:gdLst/>
              <a:ahLst/>
              <a:cxnLst/>
              <a:rect l="l" t="t" r="r" b="b"/>
              <a:pathLst>
                <a:path w="5689093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605526" y="0"/>
                  </a:lnTo>
                  <a:cubicBezTo>
                    <a:pt x="5651627" y="0"/>
                    <a:pt x="5689093" y="37465"/>
                    <a:pt x="5689093" y="83566"/>
                  </a:cubicBezTo>
                  <a:lnTo>
                    <a:pt x="5689093" y="417830"/>
                  </a:lnTo>
                  <a:cubicBezTo>
                    <a:pt x="5689093" y="463931"/>
                    <a:pt x="5651627" y="501396"/>
                    <a:pt x="560552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8FAADC">
                <a:alpha val="100000"/>
              </a:srgbClr>
            </a:solidFill>
            <a:ln w="0" cap="sq">
              <a:solidFill>
                <a:srgbClr val="8FAADC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64" name="Path2464"/>
            <p:cNvSpPr/>
            <p:nvPr/>
          </p:nvSpPr>
          <p:spPr>
            <a:xfrm>
              <a:off x="2425700" y="3847592"/>
              <a:ext cx="5714493" cy="526796"/>
            </a:xfrm>
            <a:custGeom>
              <a:avLst/>
              <a:gdLst/>
              <a:ahLst/>
              <a:cxnLst/>
              <a:rect l="l" t="t" r="r" b="b"/>
              <a:pathLst>
                <a:path w="5714493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618226" y="12700"/>
                  </a:lnTo>
                  <a:cubicBezTo>
                    <a:pt x="5664327" y="12700"/>
                    <a:pt x="5701793" y="50165"/>
                    <a:pt x="5701793" y="96266"/>
                  </a:cubicBezTo>
                  <a:lnTo>
                    <a:pt x="5701793" y="430530"/>
                  </a:lnTo>
                  <a:cubicBezTo>
                    <a:pt x="5701793" y="476631"/>
                    <a:pt x="5664327" y="514096"/>
                    <a:pt x="561822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8FAADC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65" name="Text Box2465"/>
            <p:cNvSpPr txBox="1"/>
            <p:nvPr/>
          </p:nvSpPr>
          <p:spPr>
            <a:xfrm>
              <a:off x="2678303" y="4011295"/>
              <a:ext cx="2178825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FR5</a:t>
              </a:r>
              <a:r>
                <a:rPr lang="en-US" altLang="zh-CN" sz="17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Restrict</a:t>
              </a:r>
              <a:r>
                <a:rPr lang="en-US" altLang="zh-CN" sz="1700" spc="-2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r>
                <a:rPr lang="en-US" altLang="zh-CN" sz="17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Flow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466" name="Group2466"/>
          <p:cNvGrpSpPr/>
          <p:nvPr/>
        </p:nvGrpSpPr>
        <p:grpSpPr>
          <a:xfrm>
            <a:off x="2018792" y="5389880"/>
            <a:ext cx="8154416" cy="705104"/>
            <a:chOff x="2018792" y="5389880"/>
            <a:chExt cx="8154416" cy="705104"/>
          </a:xfrm>
        </p:grpSpPr>
        <p:sp>
          <p:nvSpPr>
            <p:cNvPr id="2467" name="Path2467"/>
            <p:cNvSpPr/>
            <p:nvPr/>
          </p:nvSpPr>
          <p:spPr>
            <a:xfrm>
              <a:off x="2031492" y="5654040"/>
              <a:ext cx="8129016" cy="428244"/>
            </a:xfrm>
            <a:custGeom>
              <a:avLst/>
              <a:gdLst/>
              <a:ahLst/>
              <a:cxnLst/>
              <a:rect l="l" t="t" r="r" b="b"/>
              <a:pathLst>
                <a:path w="8129016" h="428244">
                  <a:moveTo>
                    <a:pt x="0" y="428244"/>
                  </a:moveTo>
                  <a:lnTo>
                    <a:pt x="8129017" y="428244"/>
                  </a:lnTo>
                  <a:lnTo>
                    <a:pt x="8129017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68" name="Path2468"/>
            <p:cNvSpPr/>
            <p:nvPr/>
          </p:nvSpPr>
          <p:spPr>
            <a:xfrm>
              <a:off x="2018792" y="5641340"/>
              <a:ext cx="8154416" cy="453644"/>
            </a:xfrm>
            <a:custGeom>
              <a:avLst/>
              <a:gdLst/>
              <a:ahLst/>
              <a:cxnLst/>
              <a:rect l="l" t="t" r="r" b="b"/>
              <a:pathLst>
                <a:path w="8154416" h="453644">
                  <a:moveTo>
                    <a:pt x="12700" y="440944"/>
                  </a:moveTo>
                  <a:lnTo>
                    <a:pt x="8141717" y="440944"/>
                  </a:lnTo>
                  <a:lnTo>
                    <a:pt x="8141717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69" name="Path2469"/>
            <p:cNvSpPr/>
            <p:nvPr/>
          </p:nvSpPr>
          <p:spPr>
            <a:xfrm>
              <a:off x="2438400" y="5402580"/>
              <a:ext cx="5689093" cy="501396"/>
            </a:xfrm>
            <a:custGeom>
              <a:avLst/>
              <a:gdLst/>
              <a:ahLst/>
              <a:cxnLst/>
              <a:rect l="l" t="t" r="r" b="b"/>
              <a:pathLst>
                <a:path w="5689093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605526" y="0"/>
                  </a:lnTo>
                  <a:cubicBezTo>
                    <a:pt x="5651627" y="0"/>
                    <a:pt x="5689093" y="37465"/>
                    <a:pt x="5689093" y="83566"/>
                  </a:cubicBezTo>
                  <a:lnTo>
                    <a:pt x="5689093" y="417830"/>
                  </a:lnTo>
                  <a:cubicBezTo>
                    <a:pt x="5689093" y="463982"/>
                    <a:pt x="5651627" y="501396"/>
                    <a:pt x="5605526" y="501396"/>
                  </a:cubicBezTo>
                  <a:lnTo>
                    <a:pt x="83566" y="501396"/>
                  </a:lnTo>
                  <a:cubicBezTo>
                    <a:pt x="37465" y="501396"/>
                    <a:pt x="0" y="463982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00B050">
                <a:alpha val="100000"/>
              </a:srgbClr>
            </a:solidFill>
            <a:ln w="0" cap="sq">
              <a:solidFill>
                <a:srgbClr val="00B05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70" name="Path2470"/>
            <p:cNvSpPr/>
            <p:nvPr/>
          </p:nvSpPr>
          <p:spPr>
            <a:xfrm>
              <a:off x="2425700" y="5389880"/>
              <a:ext cx="5714493" cy="526796"/>
            </a:xfrm>
            <a:custGeom>
              <a:avLst/>
              <a:gdLst/>
              <a:ahLst/>
              <a:cxnLst/>
              <a:rect l="l" t="t" r="r" b="b"/>
              <a:pathLst>
                <a:path w="5714493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618226" y="12700"/>
                  </a:lnTo>
                  <a:cubicBezTo>
                    <a:pt x="5664327" y="12700"/>
                    <a:pt x="5701793" y="50165"/>
                    <a:pt x="5701793" y="96266"/>
                  </a:cubicBezTo>
                  <a:lnTo>
                    <a:pt x="5701793" y="430530"/>
                  </a:lnTo>
                  <a:cubicBezTo>
                    <a:pt x="5701793" y="476682"/>
                    <a:pt x="5664327" y="514096"/>
                    <a:pt x="5618226" y="514096"/>
                  </a:cubicBezTo>
                  <a:lnTo>
                    <a:pt x="96266" y="514096"/>
                  </a:lnTo>
                  <a:cubicBezTo>
                    <a:pt x="50165" y="514096"/>
                    <a:pt x="12700" y="476682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00B05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71" name="Text Box2471"/>
            <p:cNvSpPr txBox="1"/>
            <p:nvPr/>
          </p:nvSpPr>
          <p:spPr>
            <a:xfrm>
              <a:off x="2678303" y="5553914"/>
              <a:ext cx="2404105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FR7</a:t>
              </a:r>
              <a:r>
                <a:rPr lang="en-US" altLang="zh-CN" sz="17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Resource</a:t>
              </a:r>
              <a:r>
                <a:rPr lang="en-US" altLang="zh-CN" sz="1700" spc="-3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Availability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472" name="Group2472"/>
          <p:cNvGrpSpPr/>
          <p:nvPr/>
        </p:nvGrpSpPr>
        <p:grpSpPr>
          <a:xfrm>
            <a:off x="2018792" y="3076448"/>
            <a:ext cx="8154416" cy="705104"/>
            <a:chOff x="2018792" y="3076448"/>
            <a:chExt cx="8154416" cy="705104"/>
          </a:xfrm>
        </p:grpSpPr>
        <p:sp>
          <p:nvSpPr>
            <p:cNvPr id="2473" name="Path2473"/>
            <p:cNvSpPr/>
            <p:nvPr/>
          </p:nvSpPr>
          <p:spPr>
            <a:xfrm>
              <a:off x="2031492" y="3340608"/>
              <a:ext cx="8129016" cy="428244"/>
            </a:xfrm>
            <a:custGeom>
              <a:avLst/>
              <a:gdLst/>
              <a:ahLst/>
              <a:cxnLst/>
              <a:rect l="l" t="t" r="r" b="b"/>
              <a:pathLst>
                <a:path w="8129016" h="428244">
                  <a:moveTo>
                    <a:pt x="0" y="428244"/>
                  </a:moveTo>
                  <a:lnTo>
                    <a:pt x="8129017" y="428244"/>
                  </a:lnTo>
                  <a:lnTo>
                    <a:pt x="8129017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74" name="Path2474"/>
            <p:cNvSpPr/>
            <p:nvPr/>
          </p:nvSpPr>
          <p:spPr>
            <a:xfrm>
              <a:off x="2018792" y="3327908"/>
              <a:ext cx="8154416" cy="453644"/>
            </a:xfrm>
            <a:custGeom>
              <a:avLst/>
              <a:gdLst/>
              <a:ahLst/>
              <a:cxnLst/>
              <a:rect l="l" t="t" r="r" b="b"/>
              <a:pathLst>
                <a:path w="8154416" h="453644">
                  <a:moveTo>
                    <a:pt x="12700" y="440944"/>
                  </a:moveTo>
                  <a:lnTo>
                    <a:pt x="8141717" y="440944"/>
                  </a:lnTo>
                  <a:lnTo>
                    <a:pt x="8141717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75" name="Path2475"/>
            <p:cNvSpPr/>
            <p:nvPr/>
          </p:nvSpPr>
          <p:spPr>
            <a:xfrm>
              <a:off x="2438400" y="3089148"/>
              <a:ext cx="5689093" cy="501396"/>
            </a:xfrm>
            <a:custGeom>
              <a:avLst/>
              <a:gdLst/>
              <a:ahLst/>
              <a:cxnLst/>
              <a:rect l="l" t="t" r="r" b="b"/>
              <a:pathLst>
                <a:path w="5689093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605526" y="0"/>
                  </a:lnTo>
                  <a:cubicBezTo>
                    <a:pt x="5651627" y="0"/>
                    <a:pt x="5689093" y="37465"/>
                    <a:pt x="5689093" y="83566"/>
                  </a:cubicBezTo>
                  <a:lnTo>
                    <a:pt x="5689093" y="417830"/>
                  </a:lnTo>
                  <a:cubicBezTo>
                    <a:pt x="5689093" y="463931"/>
                    <a:pt x="5651627" y="501396"/>
                    <a:pt x="560552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00B0F0">
                <a:alpha val="100000"/>
              </a:srgbClr>
            </a:solidFill>
            <a:ln w="0" cap="sq">
              <a:solidFill>
                <a:srgbClr val="00B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76" name="Path2476"/>
            <p:cNvSpPr/>
            <p:nvPr/>
          </p:nvSpPr>
          <p:spPr>
            <a:xfrm>
              <a:off x="2425700" y="3076448"/>
              <a:ext cx="5714493" cy="526796"/>
            </a:xfrm>
            <a:custGeom>
              <a:avLst/>
              <a:gdLst/>
              <a:ahLst/>
              <a:cxnLst/>
              <a:rect l="l" t="t" r="r" b="b"/>
              <a:pathLst>
                <a:path w="5714493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618226" y="12700"/>
                  </a:lnTo>
                  <a:cubicBezTo>
                    <a:pt x="5664327" y="12700"/>
                    <a:pt x="5701793" y="50165"/>
                    <a:pt x="5701793" y="96266"/>
                  </a:cubicBezTo>
                  <a:lnTo>
                    <a:pt x="5701793" y="430530"/>
                  </a:lnTo>
                  <a:cubicBezTo>
                    <a:pt x="5701793" y="476631"/>
                    <a:pt x="5664327" y="514096"/>
                    <a:pt x="561822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00B0F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77" name="Text Box2477"/>
            <p:cNvSpPr txBox="1"/>
            <p:nvPr/>
          </p:nvSpPr>
          <p:spPr>
            <a:xfrm>
              <a:off x="2678303" y="3239897"/>
              <a:ext cx="2338966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FR4</a:t>
              </a:r>
              <a:r>
                <a:rPr lang="en-US" altLang="zh-CN" sz="17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Data</a:t>
              </a:r>
              <a:r>
                <a:rPr lang="en-US" altLang="zh-CN" sz="17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Confidentiality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478" name="Group2478"/>
          <p:cNvGrpSpPr/>
          <p:nvPr/>
        </p:nvGrpSpPr>
        <p:grpSpPr>
          <a:xfrm>
            <a:off x="2018792" y="732155"/>
            <a:ext cx="8154416" cy="735965"/>
            <a:chOff x="2018792" y="732155"/>
            <a:chExt cx="8154416" cy="735965"/>
          </a:xfrm>
        </p:grpSpPr>
        <p:sp>
          <p:nvSpPr>
            <p:cNvPr id="2479" name="Path2479"/>
            <p:cNvSpPr/>
            <p:nvPr/>
          </p:nvSpPr>
          <p:spPr>
            <a:xfrm>
              <a:off x="2031492" y="1027176"/>
              <a:ext cx="8129016" cy="428244"/>
            </a:xfrm>
            <a:custGeom>
              <a:avLst/>
              <a:gdLst/>
              <a:ahLst/>
              <a:cxnLst/>
              <a:rect l="l" t="t" r="r" b="b"/>
              <a:pathLst>
                <a:path w="8129016" h="428244">
                  <a:moveTo>
                    <a:pt x="0" y="428244"/>
                  </a:moveTo>
                  <a:lnTo>
                    <a:pt x="8129017" y="428244"/>
                  </a:lnTo>
                  <a:lnTo>
                    <a:pt x="8129017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80" name="Path2480"/>
            <p:cNvSpPr/>
            <p:nvPr/>
          </p:nvSpPr>
          <p:spPr>
            <a:xfrm>
              <a:off x="2018792" y="1014476"/>
              <a:ext cx="8154416" cy="453644"/>
            </a:xfrm>
            <a:custGeom>
              <a:avLst/>
              <a:gdLst/>
              <a:ahLst/>
              <a:cxnLst/>
              <a:rect l="l" t="t" r="r" b="b"/>
              <a:pathLst>
                <a:path w="8154416" h="453644">
                  <a:moveTo>
                    <a:pt x="12700" y="440944"/>
                  </a:moveTo>
                  <a:lnTo>
                    <a:pt x="8141717" y="440944"/>
                  </a:lnTo>
                  <a:lnTo>
                    <a:pt x="8141717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81" name="Path2481"/>
            <p:cNvSpPr/>
            <p:nvPr/>
          </p:nvSpPr>
          <p:spPr>
            <a:xfrm>
              <a:off x="2438400" y="775716"/>
              <a:ext cx="5689093" cy="501396"/>
            </a:xfrm>
            <a:custGeom>
              <a:avLst/>
              <a:gdLst/>
              <a:ahLst/>
              <a:cxnLst/>
              <a:rect l="l" t="t" r="r" b="b"/>
              <a:pathLst>
                <a:path w="5689093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605526" y="0"/>
                  </a:lnTo>
                  <a:cubicBezTo>
                    <a:pt x="5651627" y="0"/>
                    <a:pt x="5689093" y="37465"/>
                    <a:pt x="5689093" y="83566"/>
                  </a:cubicBezTo>
                  <a:lnTo>
                    <a:pt x="5689093" y="417830"/>
                  </a:lnTo>
                  <a:cubicBezTo>
                    <a:pt x="5689093" y="463931"/>
                    <a:pt x="5651627" y="501396"/>
                    <a:pt x="560552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7030A0">
                <a:alpha val="100000"/>
              </a:srgbClr>
            </a:solidFill>
            <a:ln w="0" cap="sq">
              <a:solidFill>
                <a:srgbClr val="7030A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82" name="Path2482"/>
            <p:cNvSpPr/>
            <p:nvPr/>
          </p:nvSpPr>
          <p:spPr>
            <a:xfrm>
              <a:off x="2425700" y="763016"/>
              <a:ext cx="5714493" cy="526796"/>
            </a:xfrm>
            <a:custGeom>
              <a:avLst/>
              <a:gdLst/>
              <a:ahLst/>
              <a:cxnLst/>
              <a:rect l="l" t="t" r="r" b="b"/>
              <a:pathLst>
                <a:path w="5714493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618226" y="12700"/>
                  </a:lnTo>
                  <a:cubicBezTo>
                    <a:pt x="5664327" y="12700"/>
                    <a:pt x="5701793" y="50165"/>
                    <a:pt x="5701793" y="96266"/>
                  </a:cubicBezTo>
                  <a:lnTo>
                    <a:pt x="5701793" y="430530"/>
                  </a:lnTo>
                  <a:cubicBezTo>
                    <a:pt x="5701793" y="476631"/>
                    <a:pt x="5664327" y="514096"/>
                    <a:pt x="561822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7030A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83" name="Text Box2483"/>
            <p:cNvSpPr txBox="1"/>
            <p:nvPr/>
          </p:nvSpPr>
          <p:spPr>
            <a:xfrm>
              <a:off x="2678303" y="926084"/>
              <a:ext cx="4806883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FR1</a:t>
              </a:r>
              <a:r>
                <a:rPr lang="en-US" altLang="zh-CN" sz="17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Identification,</a:t>
              </a:r>
              <a:r>
                <a:rPr lang="en-US" altLang="zh-CN" sz="1700" spc="-4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authentication</a:t>
              </a:r>
              <a:r>
                <a:rPr lang="en-US" altLang="zh-CN" sz="1700" spc="-2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1700" spc="-2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1700" spc="-1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484" name="Path2484"/>
            <p:cNvSpPr/>
            <p:nvPr/>
          </p:nvSpPr>
          <p:spPr>
            <a:xfrm>
              <a:off x="2367407" y="732155"/>
              <a:ext cx="5820411" cy="608330"/>
            </a:xfrm>
            <a:custGeom>
              <a:avLst/>
              <a:gdLst/>
              <a:ahLst/>
              <a:cxnLst/>
              <a:rect l="l" t="t" r="r" b="b"/>
              <a:pathLst>
                <a:path w="5820411" h="608330">
                  <a:moveTo>
                    <a:pt x="60325" y="141605"/>
                  </a:moveTo>
                  <a:cubicBezTo>
                    <a:pt x="60325" y="96774"/>
                    <a:pt x="96774" y="60325"/>
                    <a:pt x="141605" y="60325"/>
                  </a:cubicBezTo>
                  <a:lnTo>
                    <a:pt x="5678805" y="60325"/>
                  </a:lnTo>
                  <a:cubicBezTo>
                    <a:pt x="5723637" y="60325"/>
                    <a:pt x="5760085" y="96774"/>
                    <a:pt x="5760085" y="141605"/>
                  </a:cubicBezTo>
                  <a:lnTo>
                    <a:pt x="5760085" y="466725"/>
                  </a:lnTo>
                  <a:cubicBezTo>
                    <a:pt x="5760085" y="511556"/>
                    <a:pt x="5723637" y="548005"/>
                    <a:pt x="5678805" y="548005"/>
                  </a:cubicBezTo>
                  <a:lnTo>
                    <a:pt x="141605" y="548005"/>
                  </a:lnTo>
                  <a:cubicBezTo>
                    <a:pt x="96774" y="548005"/>
                    <a:pt x="60325" y="511556"/>
                    <a:pt x="60325" y="466725"/>
                  </a:cubicBezTo>
                  <a:lnTo>
                    <a:pt x="60325" y="141605"/>
                  </a:lnTo>
                  <a:close/>
                </a:path>
              </a:pathLst>
            </a:custGeom>
            <a:solidFill>
              <a:srgbClr val="00B050">
                <a:alpha val="0"/>
              </a:srgbClr>
            </a:solidFill>
            <a:ln w="30480" cap="sq">
              <a:solidFill>
                <a:srgbClr val="FF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Path2441"/>
          <p:cNvSpPr/>
          <p:nvPr/>
        </p:nvSpPr>
        <p:spPr>
          <a:xfrm>
            <a:off x="0" y="12699"/>
            <a:ext cx="12192000" cy="6832600"/>
          </a:xfrm>
          <a:custGeom>
            <a:avLst/>
            <a:gdLst/>
            <a:ahLst/>
            <a:cxnLst/>
            <a:rect l="l" t="t" r="r" b="b"/>
            <a:pathLst>
              <a:path w="12192000" h="6832600">
                <a:moveTo>
                  <a:pt x="0" y="6832600"/>
                </a:moveTo>
                <a:lnTo>
                  <a:pt x="0" y="0"/>
                </a:lnTo>
                <a:lnTo>
                  <a:pt x="12192000" y="0"/>
                </a:lnTo>
                <a:lnTo>
                  <a:pt x="12192000" y="6832600"/>
                </a:lnTo>
                <a:lnTo>
                  <a:pt x="0" y="68326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0" cap="sq">
            <a:solidFill>
              <a:srgbClr val="FFFFFF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2442" name="Group2442"/>
          <p:cNvGrpSpPr/>
          <p:nvPr/>
        </p:nvGrpSpPr>
        <p:grpSpPr>
          <a:xfrm>
            <a:off x="2018792" y="1534160"/>
            <a:ext cx="8154416" cy="705104"/>
            <a:chOff x="2018792" y="1534160"/>
            <a:chExt cx="8154416" cy="705104"/>
          </a:xfrm>
        </p:grpSpPr>
        <p:sp>
          <p:nvSpPr>
            <p:cNvPr id="2443" name="Path2443"/>
            <p:cNvSpPr/>
            <p:nvPr/>
          </p:nvSpPr>
          <p:spPr>
            <a:xfrm>
              <a:off x="2031492" y="1798320"/>
              <a:ext cx="8129016" cy="428244"/>
            </a:xfrm>
            <a:custGeom>
              <a:avLst/>
              <a:gdLst/>
              <a:ahLst/>
              <a:cxnLst/>
              <a:rect l="l" t="t" r="r" b="b"/>
              <a:pathLst>
                <a:path w="8129016" h="428244">
                  <a:moveTo>
                    <a:pt x="0" y="428244"/>
                  </a:moveTo>
                  <a:lnTo>
                    <a:pt x="8129017" y="428244"/>
                  </a:lnTo>
                  <a:lnTo>
                    <a:pt x="8129017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44" name="Path2444"/>
            <p:cNvSpPr/>
            <p:nvPr/>
          </p:nvSpPr>
          <p:spPr>
            <a:xfrm>
              <a:off x="2018792" y="1785620"/>
              <a:ext cx="8154416" cy="453644"/>
            </a:xfrm>
            <a:custGeom>
              <a:avLst/>
              <a:gdLst/>
              <a:ahLst/>
              <a:cxnLst/>
              <a:rect l="l" t="t" r="r" b="b"/>
              <a:pathLst>
                <a:path w="8154416" h="453644">
                  <a:moveTo>
                    <a:pt x="12700" y="440944"/>
                  </a:moveTo>
                  <a:lnTo>
                    <a:pt x="8141717" y="440944"/>
                  </a:lnTo>
                  <a:lnTo>
                    <a:pt x="8141717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45" name="Path2445"/>
            <p:cNvSpPr/>
            <p:nvPr/>
          </p:nvSpPr>
          <p:spPr>
            <a:xfrm>
              <a:off x="2438400" y="1546860"/>
              <a:ext cx="5689093" cy="501396"/>
            </a:xfrm>
            <a:custGeom>
              <a:avLst/>
              <a:gdLst/>
              <a:ahLst/>
              <a:cxnLst/>
              <a:rect l="l" t="t" r="r" b="b"/>
              <a:pathLst>
                <a:path w="5689093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605526" y="0"/>
                  </a:lnTo>
                  <a:cubicBezTo>
                    <a:pt x="5651627" y="0"/>
                    <a:pt x="5689093" y="37465"/>
                    <a:pt x="5689093" y="83566"/>
                  </a:cubicBezTo>
                  <a:lnTo>
                    <a:pt x="5689093" y="417830"/>
                  </a:lnTo>
                  <a:cubicBezTo>
                    <a:pt x="5689093" y="463931"/>
                    <a:pt x="5651627" y="501396"/>
                    <a:pt x="560552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0" cap="sq">
              <a:solidFill>
                <a:srgbClr val="FF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46" name="Path2446"/>
            <p:cNvSpPr/>
            <p:nvPr/>
          </p:nvSpPr>
          <p:spPr>
            <a:xfrm>
              <a:off x="2425700" y="1534160"/>
              <a:ext cx="5714493" cy="526796"/>
            </a:xfrm>
            <a:custGeom>
              <a:avLst/>
              <a:gdLst/>
              <a:ahLst/>
              <a:cxnLst/>
              <a:rect l="l" t="t" r="r" b="b"/>
              <a:pathLst>
                <a:path w="5714493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618226" y="12700"/>
                  </a:lnTo>
                  <a:cubicBezTo>
                    <a:pt x="5664327" y="12700"/>
                    <a:pt x="5701793" y="50165"/>
                    <a:pt x="5701793" y="96266"/>
                  </a:cubicBezTo>
                  <a:lnTo>
                    <a:pt x="5701793" y="430530"/>
                  </a:lnTo>
                  <a:cubicBezTo>
                    <a:pt x="5701793" y="476631"/>
                    <a:pt x="5664327" y="514096"/>
                    <a:pt x="561822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FF000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47" name="Text Box2447"/>
            <p:cNvSpPr txBox="1"/>
            <p:nvPr/>
          </p:nvSpPr>
          <p:spPr>
            <a:xfrm>
              <a:off x="2678303" y="1697228"/>
              <a:ext cx="1625253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FR2</a:t>
              </a:r>
              <a:r>
                <a:rPr lang="en-US" altLang="zh-CN" sz="17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Use</a:t>
              </a:r>
              <a:r>
                <a:rPr lang="en-US" altLang="zh-CN" sz="17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448" name="Group2448"/>
          <p:cNvGrpSpPr/>
          <p:nvPr/>
        </p:nvGrpSpPr>
        <p:grpSpPr>
          <a:xfrm>
            <a:off x="2018792" y="2305304"/>
            <a:ext cx="8154416" cy="705104"/>
            <a:chOff x="2018792" y="2305304"/>
            <a:chExt cx="8154416" cy="705104"/>
          </a:xfrm>
        </p:grpSpPr>
        <p:sp>
          <p:nvSpPr>
            <p:cNvPr id="2449" name="Path2449"/>
            <p:cNvSpPr/>
            <p:nvPr/>
          </p:nvSpPr>
          <p:spPr>
            <a:xfrm>
              <a:off x="2031492" y="2569464"/>
              <a:ext cx="8129016" cy="428244"/>
            </a:xfrm>
            <a:custGeom>
              <a:avLst/>
              <a:gdLst/>
              <a:ahLst/>
              <a:cxnLst/>
              <a:rect l="l" t="t" r="r" b="b"/>
              <a:pathLst>
                <a:path w="8129016" h="428244">
                  <a:moveTo>
                    <a:pt x="0" y="428244"/>
                  </a:moveTo>
                  <a:lnTo>
                    <a:pt x="8129017" y="428244"/>
                  </a:lnTo>
                  <a:lnTo>
                    <a:pt x="8129017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50" name="Path2450"/>
            <p:cNvSpPr/>
            <p:nvPr/>
          </p:nvSpPr>
          <p:spPr>
            <a:xfrm>
              <a:off x="2018792" y="2556764"/>
              <a:ext cx="8154416" cy="453644"/>
            </a:xfrm>
            <a:custGeom>
              <a:avLst/>
              <a:gdLst/>
              <a:ahLst/>
              <a:cxnLst/>
              <a:rect l="l" t="t" r="r" b="b"/>
              <a:pathLst>
                <a:path w="8154416" h="453644">
                  <a:moveTo>
                    <a:pt x="12700" y="440944"/>
                  </a:moveTo>
                  <a:lnTo>
                    <a:pt x="8141717" y="440944"/>
                  </a:lnTo>
                  <a:lnTo>
                    <a:pt x="8141717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51" name="Path2451"/>
            <p:cNvSpPr/>
            <p:nvPr/>
          </p:nvSpPr>
          <p:spPr>
            <a:xfrm>
              <a:off x="2438400" y="2318004"/>
              <a:ext cx="5689093" cy="501396"/>
            </a:xfrm>
            <a:custGeom>
              <a:avLst/>
              <a:gdLst/>
              <a:ahLst/>
              <a:cxnLst/>
              <a:rect l="l" t="t" r="r" b="b"/>
              <a:pathLst>
                <a:path w="5689093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605526" y="0"/>
                  </a:lnTo>
                  <a:cubicBezTo>
                    <a:pt x="5651627" y="0"/>
                    <a:pt x="5689093" y="37465"/>
                    <a:pt x="5689093" y="83566"/>
                  </a:cubicBezTo>
                  <a:lnTo>
                    <a:pt x="5689093" y="417830"/>
                  </a:lnTo>
                  <a:cubicBezTo>
                    <a:pt x="5689093" y="463931"/>
                    <a:pt x="5651627" y="501396"/>
                    <a:pt x="560552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203864">
                <a:alpha val="100000"/>
              </a:srgbClr>
            </a:solidFill>
            <a:ln w="0" cap="sq">
              <a:solidFill>
                <a:srgbClr val="20386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52" name="Path2452"/>
            <p:cNvSpPr/>
            <p:nvPr/>
          </p:nvSpPr>
          <p:spPr>
            <a:xfrm>
              <a:off x="2425700" y="2305304"/>
              <a:ext cx="5714493" cy="526796"/>
            </a:xfrm>
            <a:custGeom>
              <a:avLst/>
              <a:gdLst/>
              <a:ahLst/>
              <a:cxnLst/>
              <a:rect l="l" t="t" r="r" b="b"/>
              <a:pathLst>
                <a:path w="5714493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618226" y="12700"/>
                  </a:lnTo>
                  <a:cubicBezTo>
                    <a:pt x="5664327" y="12700"/>
                    <a:pt x="5701793" y="50165"/>
                    <a:pt x="5701793" y="96266"/>
                  </a:cubicBezTo>
                  <a:lnTo>
                    <a:pt x="5701793" y="430530"/>
                  </a:lnTo>
                  <a:cubicBezTo>
                    <a:pt x="5701793" y="476631"/>
                    <a:pt x="5664327" y="514096"/>
                    <a:pt x="561822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20386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53" name="Text Box2453"/>
            <p:cNvSpPr txBox="1"/>
            <p:nvPr/>
          </p:nvSpPr>
          <p:spPr>
            <a:xfrm>
              <a:off x="2678303" y="2468753"/>
              <a:ext cx="2011974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FR3</a:t>
              </a:r>
              <a:r>
                <a:rPr lang="en-US" altLang="zh-CN" sz="17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17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Integrity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454" name="Group2454"/>
          <p:cNvGrpSpPr/>
          <p:nvPr/>
        </p:nvGrpSpPr>
        <p:grpSpPr>
          <a:xfrm>
            <a:off x="2018792" y="4618736"/>
            <a:ext cx="8154416" cy="705104"/>
            <a:chOff x="2018792" y="4618736"/>
            <a:chExt cx="8154416" cy="705104"/>
          </a:xfrm>
        </p:grpSpPr>
        <p:sp>
          <p:nvSpPr>
            <p:cNvPr id="2455" name="Path2455"/>
            <p:cNvSpPr/>
            <p:nvPr/>
          </p:nvSpPr>
          <p:spPr>
            <a:xfrm>
              <a:off x="2031492" y="4882896"/>
              <a:ext cx="8129016" cy="428244"/>
            </a:xfrm>
            <a:custGeom>
              <a:avLst/>
              <a:gdLst/>
              <a:ahLst/>
              <a:cxnLst/>
              <a:rect l="l" t="t" r="r" b="b"/>
              <a:pathLst>
                <a:path w="8129016" h="428244">
                  <a:moveTo>
                    <a:pt x="0" y="428244"/>
                  </a:moveTo>
                  <a:lnTo>
                    <a:pt x="8129017" y="428244"/>
                  </a:lnTo>
                  <a:lnTo>
                    <a:pt x="8129017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56" name="Path2456"/>
            <p:cNvSpPr/>
            <p:nvPr/>
          </p:nvSpPr>
          <p:spPr>
            <a:xfrm>
              <a:off x="2018792" y="4870196"/>
              <a:ext cx="8154416" cy="453644"/>
            </a:xfrm>
            <a:custGeom>
              <a:avLst/>
              <a:gdLst/>
              <a:ahLst/>
              <a:cxnLst/>
              <a:rect l="l" t="t" r="r" b="b"/>
              <a:pathLst>
                <a:path w="8154416" h="453644">
                  <a:moveTo>
                    <a:pt x="12700" y="440944"/>
                  </a:moveTo>
                  <a:lnTo>
                    <a:pt x="8141717" y="440944"/>
                  </a:lnTo>
                  <a:lnTo>
                    <a:pt x="8141717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57" name="Path2457"/>
            <p:cNvSpPr/>
            <p:nvPr/>
          </p:nvSpPr>
          <p:spPr>
            <a:xfrm>
              <a:off x="2438400" y="4631436"/>
              <a:ext cx="5689093" cy="501396"/>
            </a:xfrm>
            <a:custGeom>
              <a:avLst/>
              <a:gdLst/>
              <a:ahLst/>
              <a:cxnLst/>
              <a:rect l="l" t="t" r="r" b="b"/>
              <a:pathLst>
                <a:path w="5689093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605526" y="0"/>
                  </a:lnTo>
                  <a:cubicBezTo>
                    <a:pt x="5651627" y="0"/>
                    <a:pt x="5689093" y="37465"/>
                    <a:pt x="5689093" y="83566"/>
                  </a:cubicBezTo>
                  <a:lnTo>
                    <a:pt x="5689093" y="417830"/>
                  </a:lnTo>
                  <a:cubicBezTo>
                    <a:pt x="5689093" y="463931"/>
                    <a:pt x="5651627" y="501396"/>
                    <a:pt x="560552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92D050">
                <a:alpha val="100000"/>
              </a:srgbClr>
            </a:solidFill>
            <a:ln w="0" cap="sq">
              <a:solidFill>
                <a:srgbClr val="92D05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58" name="Path2458"/>
            <p:cNvSpPr/>
            <p:nvPr/>
          </p:nvSpPr>
          <p:spPr>
            <a:xfrm>
              <a:off x="2425700" y="4618736"/>
              <a:ext cx="5714493" cy="526796"/>
            </a:xfrm>
            <a:custGeom>
              <a:avLst/>
              <a:gdLst/>
              <a:ahLst/>
              <a:cxnLst/>
              <a:rect l="l" t="t" r="r" b="b"/>
              <a:pathLst>
                <a:path w="5714493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618226" y="12700"/>
                  </a:lnTo>
                  <a:cubicBezTo>
                    <a:pt x="5664327" y="12700"/>
                    <a:pt x="5701793" y="50165"/>
                    <a:pt x="5701793" y="96266"/>
                  </a:cubicBezTo>
                  <a:lnTo>
                    <a:pt x="5701793" y="430530"/>
                  </a:lnTo>
                  <a:cubicBezTo>
                    <a:pt x="5701793" y="476631"/>
                    <a:pt x="5664327" y="514096"/>
                    <a:pt x="561822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92D05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59" name="Text Box2459"/>
            <p:cNvSpPr txBox="1"/>
            <p:nvPr/>
          </p:nvSpPr>
          <p:spPr>
            <a:xfrm>
              <a:off x="2678303" y="4782439"/>
              <a:ext cx="2799050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FR6</a:t>
              </a:r>
              <a:r>
                <a:rPr lang="en-US" altLang="zh-CN" sz="17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Timely</a:t>
              </a:r>
              <a:r>
                <a:rPr lang="en-US" altLang="zh-CN" sz="1700" spc="-1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response</a:t>
              </a:r>
              <a:r>
                <a:rPr lang="en-US" altLang="zh-CN" sz="1700" spc="-4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to</a:t>
              </a:r>
              <a:r>
                <a:rPr lang="en-US" altLang="zh-CN" sz="1700" spc="-1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460" name="Group2460"/>
          <p:cNvGrpSpPr/>
          <p:nvPr/>
        </p:nvGrpSpPr>
        <p:grpSpPr>
          <a:xfrm>
            <a:off x="2018792" y="3847592"/>
            <a:ext cx="8154416" cy="705104"/>
            <a:chOff x="2018792" y="3847592"/>
            <a:chExt cx="8154416" cy="705104"/>
          </a:xfrm>
        </p:grpSpPr>
        <p:sp>
          <p:nvSpPr>
            <p:cNvPr id="2461" name="Path2461"/>
            <p:cNvSpPr/>
            <p:nvPr/>
          </p:nvSpPr>
          <p:spPr>
            <a:xfrm>
              <a:off x="2031492" y="4111752"/>
              <a:ext cx="8129016" cy="428244"/>
            </a:xfrm>
            <a:custGeom>
              <a:avLst/>
              <a:gdLst/>
              <a:ahLst/>
              <a:cxnLst/>
              <a:rect l="l" t="t" r="r" b="b"/>
              <a:pathLst>
                <a:path w="8129016" h="428244">
                  <a:moveTo>
                    <a:pt x="0" y="428244"/>
                  </a:moveTo>
                  <a:lnTo>
                    <a:pt x="8129017" y="428244"/>
                  </a:lnTo>
                  <a:lnTo>
                    <a:pt x="8129017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62" name="Path2462"/>
            <p:cNvSpPr/>
            <p:nvPr/>
          </p:nvSpPr>
          <p:spPr>
            <a:xfrm>
              <a:off x="2018792" y="4099052"/>
              <a:ext cx="8154416" cy="453644"/>
            </a:xfrm>
            <a:custGeom>
              <a:avLst/>
              <a:gdLst/>
              <a:ahLst/>
              <a:cxnLst/>
              <a:rect l="l" t="t" r="r" b="b"/>
              <a:pathLst>
                <a:path w="8154416" h="453644">
                  <a:moveTo>
                    <a:pt x="12700" y="440944"/>
                  </a:moveTo>
                  <a:lnTo>
                    <a:pt x="8141717" y="440944"/>
                  </a:lnTo>
                  <a:lnTo>
                    <a:pt x="8141717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63" name="Path2463"/>
            <p:cNvSpPr/>
            <p:nvPr/>
          </p:nvSpPr>
          <p:spPr>
            <a:xfrm>
              <a:off x="2438400" y="3860292"/>
              <a:ext cx="5689093" cy="501396"/>
            </a:xfrm>
            <a:custGeom>
              <a:avLst/>
              <a:gdLst/>
              <a:ahLst/>
              <a:cxnLst/>
              <a:rect l="l" t="t" r="r" b="b"/>
              <a:pathLst>
                <a:path w="5689093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605526" y="0"/>
                  </a:lnTo>
                  <a:cubicBezTo>
                    <a:pt x="5651627" y="0"/>
                    <a:pt x="5689093" y="37465"/>
                    <a:pt x="5689093" y="83566"/>
                  </a:cubicBezTo>
                  <a:lnTo>
                    <a:pt x="5689093" y="417830"/>
                  </a:lnTo>
                  <a:cubicBezTo>
                    <a:pt x="5689093" y="463931"/>
                    <a:pt x="5651627" y="501396"/>
                    <a:pt x="560552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8FAADC">
                <a:alpha val="100000"/>
              </a:srgbClr>
            </a:solidFill>
            <a:ln w="0" cap="sq">
              <a:solidFill>
                <a:srgbClr val="8FAADC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64" name="Path2464"/>
            <p:cNvSpPr/>
            <p:nvPr/>
          </p:nvSpPr>
          <p:spPr>
            <a:xfrm>
              <a:off x="2425700" y="3847592"/>
              <a:ext cx="5714493" cy="526796"/>
            </a:xfrm>
            <a:custGeom>
              <a:avLst/>
              <a:gdLst/>
              <a:ahLst/>
              <a:cxnLst/>
              <a:rect l="l" t="t" r="r" b="b"/>
              <a:pathLst>
                <a:path w="5714493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618226" y="12700"/>
                  </a:lnTo>
                  <a:cubicBezTo>
                    <a:pt x="5664327" y="12700"/>
                    <a:pt x="5701793" y="50165"/>
                    <a:pt x="5701793" y="96266"/>
                  </a:cubicBezTo>
                  <a:lnTo>
                    <a:pt x="5701793" y="430530"/>
                  </a:lnTo>
                  <a:cubicBezTo>
                    <a:pt x="5701793" y="476631"/>
                    <a:pt x="5664327" y="514096"/>
                    <a:pt x="561822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8FAADC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65" name="Text Box2465"/>
            <p:cNvSpPr txBox="1"/>
            <p:nvPr/>
          </p:nvSpPr>
          <p:spPr>
            <a:xfrm>
              <a:off x="2678303" y="4011295"/>
              <a:ext cx="2178825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FR5</a:t>
              </a:r>
              <a:r>
                <a:rPr lang="en-US" altLang="zh-CN" sz="17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Restrict</a:t>
              </a:r>
              <a:r>
                <a:rPr lang="en-US" altLang="zh-CN" sz="1700" spc="-2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r>
                <a:rPr lang="en-US" altLang="zh-CN" sz="17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Flow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466" name="Group2466"/>
          <p:cNvGrpSpPr/>
          <p:nvPr/>
        </p:nvGrpSpPr>
        <p:grpSpPr>
          <a:xfrm>
            <a:off x="2018792" y="5389880"/>
            <a:ext cx="8154416" cy="705104"/>
            <a:chOff x="2018792" y="5389880"/>
            <a:chExt cx="8154416" cy="705104"/>
          </a:xfrm>
        </p:grpSpPr>
        <p:sp>
          <p:nvSpPr>
            <p:cNvPr id="2467" name="Path2467"/>
            <p:cNvSpPr/>
            <p:nvPr/>
          </p:nvSpPr>
          <p:spPr>
            <a:xfrm>
              <a:off x="2031492" y="5654040"/>
              <a:ext cx="8129016" cy="428244"/>
            </a:xfrm>
            <a:custGeom>
              <a:avLst/>
              <a:gdLst/>
              <a:ahLst/>
              <a:cxnLst/>
              <a:rect l="l" t="t" r="r" b="b"/>
              <a:pathLst>
                <a:path w="8129016" h="428244">
                  <a:moveTo>
                    <a:pt x="0" y="428244"/>
                  </a:moveTo>
                  <a:lnTo>
                    <a:pt x="8129017" y="428244"/>
                  </a:lnTo>
                  <a:lnTo>
                    <a:pt x="8129017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68" name="Path2468"/>
            <p:cNvSpPr/>
            <p:nvPr/>
          </p:nvSpPr>
          <p:spPr>
            <a:xfrm>
              <a:off x="2018792" y="5641340"/>
              <a:ext cx="8154416" cy="453644"/>
            </a:xfrm>
            <a:custGeom>
              <a:avLst/>
              <a:gdLst/>
              <a:ahLst/>
              <a:cxnLst/>
              <a:rect l="l" t="t" r="r" b="b"/>
              <a:pathLst>
                <a:path w="8154416" h="453644">
                  <a:moveTo>
                    <a:pt x="12700" y="440944"/>
                  </a:moveTo>
                  <a:lnTo>
                    <a:pt x="8141717" y="440944"/>
                  </a:lnTo>
                  <a:lnTo>
                    <a:pt x="8141717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69" name="Path2469"/>
            <p:cNvSpPr/>
            <p:nvPr/>
          </p:nvSpPr>
          <p:spPr>
            <a:xfrm>
              <a:off x="2438400" y="5402580"/>
              <a:ext cx="5689093" cy="501396"/>
            </a:xfrm>
            <a:custGeom>
              <a:avLst/>
              <a:gdLst/>
              <a:ahLst/>
              <a:cxnLst/>
              <a:rect l="l" t="t" r="r" b="b"/>
              <a:pathLst>
                <a:path w="5689093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605526" y="0"/>
                  </a:lnTo>
                  <a:cubicBezTo>
                    <a:pt x="5651627" y="0"/>
                    <a:pt x="5689093" y="37465"/>
                    <a:pt x="5689093" y="83566"/>
                  </a:cubicBezTo>
                  <a:lnTo>
                    <a:pt x="5689093" y="417830"/>
                  </a:lnTo>
                  <a:cubicBezTo>
                    <a:pt x="5689093" y="463982"/>
                    <a:pt x="5651627" y="501396"/>
                    <a:pt x="5605526" y="501396"/>
                  </a:cubicBezTo>
                  <a:lnTo>
                    <a:pt x="83566" y="501396"/>
                  </a:lnTo>
                  <a:cubicBezTo>
                    <a:pt x="37465" y="501396"/>
                    <a:pt x="0" y="463982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00B050">
                <a:alpha val="100000"/>
              </a:srgbClr>
            </a:solidFill>
            <a:ln w="0" cap="sq">
              <a:solidFill>
                <a:srgbClr val="00B05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70" name="Path2470"/>
            <p:cNvSpPr/>
            <p:nvPr/>
          </p:nvSpPr>
          <p:spPr>
            <a:xfrm>
              <a:off x="2425700" y="5389880"/>
              <a:ext cx="5714493" cy="526796"/>
            </a:xfrm>
            <a:custGeom>
              <a:avLst/>
              <a:gdLst/>
              <a:ahLst/>
              <a:cxnLst/>
              <a:rect l="l" t="t" r="r" b="b"/>
              <a:pathLst>
                <a:path w="5714493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618226" y="12700"/>
                  </a:lnTo>
                  <a:cubicBezTo>
                    <a:pt x="5664327" y="12700"/>
                    <a:pt x="5701793" y="50165"/>
                    <a:pt x="5701793" y="96266"/>
                  </a:cubicBezTo>
                  <a:lnTo>
                    <a:pt x="5701793" y="430530"/>
                  </a:lnTo>
                  <a:cubicBezTo>
                    <a:pt x="5701793" y="476682"/>
                    <a:pt x="5664327" y="514096"/>
                    <a:pt x="5618226" y="514096"/>
                  </a:cubicBezTo>
                  <a:lnTo>
                    <a:pt x="96266" y="514096"/>
                  </a:lnTo>
                  <a:cubicBezTo>
                    <a:pt x="50165" y="514096"/>
                    <a:pt x="12700" y="476682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00B05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71" name="Text Box2471"/>
            <p:cNvSpPr txBox="1"/>
            <p:nvPr/>
          </p:nvSpPr>
          <p:spPr>
            <a:xfrm>
              <a:off x="2678303" y="5553914"/>
              <a:ext cx="2404105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FR7</a:t>
              </a:r>
              <a:r>
                <a:rPr lang="en-US" altLang="zh-CN" sz="17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Resource</a:t>
              </a:r>
              <a:r>
                <a:rPr lang="en-US" altLang="zh-CN" sz="1700" spc="-3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Availability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472" name="Group2472"/>
          <p:cNvGrpSpPr/>
          <p:nvPr/>
        </p:nvGrpSpPr>
        <p:grpSpPr>
          <a:xfrm>
            <a:off x="2018792" y="3076448"/>
            <a:ext cx="8154416" cy="705104"/>
            <a:chOff x="2018792" y="3076448"/>
            <a:chExt cx="8154416" cy="705104"/>
          </a:xfrm>
        </p:grpSpPr>
        <p:sp>
          <p:nvSpPr>
            <p:cNvPr id="2473" name="Path2473"/>
            <p:cNvSpPr/>
            <p:nvPr/>
          </p:nvSpPr>
          <p:spPr>
            <a:xfrm>
              <a:off x="2031492" y="3340608"/>
              <a:ext cx="8129016" cy="428244"/>
            </a:xfrm>
            <a:custGeom>
              <a:avLst/>
              <a:gdLst/>
              <a:ahLst/>
              <a:cxnLst/>
              <a:rect l="l" t="t" r="r" b="b"/>
              <a:pathLst>
                <a:path w="8129016" h="428244">
                  <a:moveTo>
                    <a:pt x="0" y="428244"/>
                  </a:moveTo>
                  <a:lnTo>
                    <a:pt x="8129017" y="428244"/>
                  </a:lnTo>
                  <a:lnTo>
                    <a:pt x="8129017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74" name="Path2474"/>
            <p:cNvSpPr/>
            <p:nvPr/>
          </p:nvSpPr>
          <p:spPr>
            <a:xfrm>
              <a:off x="2018792" y="3327908"/>
              <a:ext cx="8154416" cy="453644"/>
            </a:xfrm>
            <a:custGeom>
              <a:avLst/>
              <a:gdLst/>
              <a:ahLst/>
              <a:cxnLst/>
              <a:rect l="l" t="t" r="r" b="b"/>
              <a:pathLst>
                <a:path w="8154416" h="453644">
                  <a:moveTo>
                    <a:pt x="12700" y="440944"/>
                  </a:moveTo>
                  <a:lnTo>
                    <a:pt x="8141717" y="440944"/>
                  </a:lnTo>
                  <a:lnTo>
                    <a:pt x="8141717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75" name="Path2475"/>
            <p:cNvSpPr/>
            <p:nvPr/>
          </p:nvSpPr>
          <p:spPr>
            <a:xfrm>
              <a:off x="2438400" y="3089148"/>
              <a:ext cx="5689093" cy="501396"/>
            </a:xfrm>
            <a:custGeom>
              <a:avLst/>
              <a:gdLst/>
              <a:ahLst/>
              <a:cxnLst/>
              <a:rect l="l" t="t" r="r" b="b"/>
              <a:pathLst>
                <a:path w="5689093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605526" y="0"/>
                  </a:lnTo>
                  <a:cubicBezTo>
                    <a:pt x="5651627" y="0"/>
                    <a:pt x="5689093" y="37465"/>
                    <a:pt x="5689093" y="83566"/>
                  </a:cubicBezTo>
                  <a:lnTo>
                    <a:pt x="5689093" y="417830"/>
                  </a:lnTo>
                  <a:cubicBezTo>
                    <a:pt x="5689093" y="463931"/>
                    <a:pt x="5651627" y="501396"/>
                    <a:pt x="560552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00B0F0">
                <a:alpha val="100000"/>
              </a:srgbClr>
            </a:solidFill>
            <a:ln w="0" cap="sq">
              <a:solidFill>
                <a:srgbClr val="00B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76" name="Path2476"/>
            <p:cNvSpPr/>
            <p:nvPr/>
          </p:nvSpPr>
          <p:spPr>
            <a:xfrm>
              <a:off x="2425700" y="3076448"/>
              <a:ext cx="5714493" cy="526796"/>
            </a:xfrm>
            <a:custGeom>
              <a:avLst/>
              <a:gdLst/>
              <a:ahLst/>
              <a:cxnLst/>
              <a:rect l="l" t="t" r="r" b="b"/>
              <a:pathLst>
                <a:path w="5714493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618226" y="12700"/>
                  </a:lnTo>
                  <a:cubicBezTo>
                    <a:pt x="5664327" y="12700"/>
                    <a:pt x="5701793" y="50165"/>
                    <a:pt x="5701793" y="96266"/>
                  </a:cubicBezTo>
                  <a:lnTo>
                    <a:pt x="5701793" y="430530"/>
                  </a:lnTo>
                  <a:cubicBezTo>
                    <a:pt x="5701793" y="476631"/>
                    <a:pt x="5664327" y="514096"/>
                    <a:pt x="561822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00B0F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77" name="Text Box2477"/>
            <p:cNvSpPr txBox="1"/>
            <p:nvPr/>
          </p:nvSpPr>
          <p:spPr>
            <a:xfrm>
              <a:off x="2678303" y="3239897"/>
              <a:ext cx="2338966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FR4</a:t>
              </a:r>
              <a:r>
                <a:rPr lang="en-US" altLang="zh-CN" sz="17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Data</a:t>
              </a:r>
              <a:r>
                <a:rPr lang="en-US" altLang="zh-CN" sz="17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Confidentiality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478" name="Group2478"/>
          <p:cNvGrpSpPr/>
          <p:nvPr/>
        </p:nvGrpSpPr>
        <p:grpSpPr>
          <a:xfrm>
            <a:off x="2018792" y="732155"/>
            <a:ext cx="8154416" cy="735965"/>
            <a:chOff x="2018792" y="732155"/>
            <a:chExt cx="8154416" cy="735965"/>
          </a:xfrm>
        </p:grpSpPr>
        <p:sp>
          <p:nvSpPr>
            <p:cNvPr id="2479" name="Path2479"/>
            <p:cNvSpPr/>
            <p:nvPr/>
          </p:nvSpPr>
          <p:spPr>
            <a:xfrm>
              <a:off x="2031492" y="1027176"/>
              <a:ext cx="8129016" cy="428244"/>
            </a:xfrm>
            <a:custGeom>
              <a:avLst/>
              <a:gdLst/>
              <a:ahLst/>
              <a:cxnLst/>
              <a:rect l="l" t="t" r="r" b="b"/>
              <a:pathLst>
                <a:path w="8129016" h="428244">
                  <a:moveTo>
                    <a:pt x="0" y="428244"/>
                  </a:moveTo>
                  <a:lnTo>
                    <a:pt x="8129017" y="428244"/>
                  </a:lnTo>
                  <a:lnTo>
                    <a:pt x="8129017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80" name="Path2480"/>
            <p:cNvSpPr/>
            <p:nvPr/>
          </p:nvSpPr>
          <p:spPr>
            <a:xfrm>
              <a:off x="2018792" y="1014476"/>
              <a:ext cx="8154416" cy="453644"/>
            </a:xfrm>
            <a:custGeom>
              <a:avLst/>
              <a:gdLst/>
              <a:ahLst/>
              <a:cxnLst/>
              <a:rect l="l" t="t" r="r" b="b"/>
              <a:pathLst>
                <a:path w="8154416" h="453644">
                  <a:moveTo>
                    <a:pt x="12700" y="440944"/>
                  </a:moveTo>
                  <a:lnTo>
                    <a:pt x="8141717" y="440944"/>
                  </a:lnTo>
                  <a:lnTo>
                    <a:pt x="8141717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81" name="Path2481"/>
            <p:cNvSpPr/>
            <p:nvPr/>
          </p:nvSpPr>
          <p:spPr>
            <a:xfrm>
              <a:off x="2438400" y="775716"/>
              <a:ext cx="5689093" cy="501396"/>
            </a:xfrm>
            <a:custGeom>
              <a:avLst/>
              <a:gdLst/>
              <a:ahLst/>
              <a:cxnLst/>
              <a:rect l="l" t="t" r="r" b="b"/>
              <a:pathLst>
                <a:path w="5689093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605526" y="0"/>
                  </a:lnTo>
                  <a:cubicBezTo>
                    <a:pt x="5651627" y="0"/>
                    <a:pt x="5689093" y="37465"/>
                    <a:pt x="5689093" y="83566"/>
                  </a:cubicBezTo>
                  <a:lnTo>
                    <a:pt x="5689093" y="417830"/>
                  </a:lnTo>
                  <a:cubicBezTo>
                    <a:pt x="5689093" y="463931"/>
                    <a:pt x="5651627" y="501396"/>
                    <a:pt x="560552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7030A0">
                <a:alpha val="100000"/>
              </a:srgbClr>
            </a:solidFill>
            <a:ln w="0" cap="sq">
              <a:solidFill>
                <a:srgbClr val="7030A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82" name="Path2482"/>
            <p:cNvSpPr/>
            <p:nvPr/>
          </p:nvSpPr>
          <p:spPr>
            <a:xfrm>
              <a:off x="2425700" y="763016"/>
              <a:ext cx="5714493" cy="526796"/>
            </a:xfrm>
            <a:custGeom>
              <a:avLst/>
              <a:gdLst/>
              <a:ahLst/>
              <a:cxnLst/>
              <a:rect l="l" t="t" r="r" b="b"/>
              <a:pathLst>
                <a:path w="5714493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618226" y="12700"/>
                  </a:lnTo>
                  <a:cubicBezTo>
                    <a:pt x="5664327" y="12700"/>
                    <a:pt x="5701793" y="50165"/>
                    <a:pt x="5701793" y="96266"/>
                  </a:cubicBezTo>
                  <a:lnTo>
                    <a:pt x="5701793" y="430530"/>
                  </a:lnTo>
                  <a:cubicBezTo>
                    <a:pt x="5701793" y="476631"/>
                    <a:pt x="5664327" y="514096"/>
                    <a:pt x="561822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7030A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83" name="Text Box2483"/>
            <p:cNvSpPr txBox="1"/>
            <p:nvPr/>
          </p:nvSpPr>
          <p:spPr>
            <a:xfrm>
              <a:off x="2678303" y="926084"/>
              <a:ext cx="4806883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FR1</a:t>
              </a:r>
              <a:r>
                <a:rPr lang="en-US" altLang="zh-CN" sz="17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Identification,</a:t>
              </a:r>
              <a:r>
                <a:rPr lang="en-US" altLang="zh-CN" sz="1700" spc="-4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authentication</a:t>
              </a:r>
              <a:r>
                <a:rPr lang="en-US" altLang="zh-CN" sz="1700" spc="-2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1700" spc="-2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1700" spc="-1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484" name="Path2484"/>
            <p:cNvSpPr/>
            <p:nvPr/>
          </p:nvSpPr>
          <p:spPr>
            <a:xfrm>
              <a:off x="2367407" y="732155"/>
              <a:ext cx="5820411" cy="608330"/>
            </a:xfrm>
            <a:custGeom>
              <a:avLst/>
              <a:gdLst/>
              <a:ahLst/>
              <a:cxnLst/>
              <a:rect l="l" t="t" r="r" b="b"/>
              <a:pathLst>
                <a:path w="5820411" h="608330">
                  <a:moveTo>
                    <a:pt x="60325" y="141605"/>
                  </a:moveTo>
                  <a:cubicBezTo>
                    <a:pt x="60325" y="96774"/>
                    <a:pt x="96774" y="60325"/>
                    <a:pt x="141605" y="60325"/>
                  </a:cubicBezTo>
                  <a:lnTo>
                    <a:pt x="5678805" y="60325"/>
                  </a:lnTo>
                  <a:cubicBezTo>
                    <a:pt x="5723637" y="60325"/>
                    <a:pt x="5760085" y="96774"/>
                    <a:pt x="5760085" y="141605"/>
                  </a:cubicBezTo>
                  <a:lnTo>
                    <a:pt x="5760085" y="466725"/>
                  </a:lnTo>
                  <a:cubicBezTo>
                    <a:pt x="5760085" y="511556"/>
                    <a:pt x="5723637" y="548005"/>
                    <a:pt x="5678805" y="548005"/>
                  </a:cubicBezTo>
                  <a:lnTo>
                    <a:pt x="141605" y="548005"/>
                  </a:lnTo>
                  <a:cubicBezTo>
                    <a:pt x="96774" y="548005"/>
                    <a:pt x="60325" y="511556"/>
                    <a:pt x="60325" y="466725"/>
                  </a:cubicBezTo>
                  <a:lnTo>
                    <a:pt x="60325" y="141605"/>
                  </a:lnTo>
                  <a:close/>
                </a:path>
              </a:pathLst>
            </a:custGeom>
            <a:solidFill>
              <a:srgbClr val="00B050">
                <a:alpha val="0"/>
              </a:srgbClr>
            </a:solidFill>
            <a:ln w="30480" cap="sq">
              <a:solidFill>
                <a:srgbClr val="FF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</p:spTree>
    <p:extLst>
      <p:ext uri="{BB962C8B-B14F-4D97-AF65-F5344CB8AC3E}">
        <p14:creationId xmlns:p14="http://schemas.microsoft.com/office/powerpoint/2010/main" val="849816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5" name="Path2485"/>
          <p:cNvSpPr/>
          <p:nvPr/>
        </p:nvSpPr>
        <p:spPr>
          <a:xfrm>
            <a:off x="0" y="12699"/>
            <a:ext cx="12192000" cy="6832600"/>
          </a:xfrm>
          <a:custGeom>
            <a:avLst/>
            <a:gdLst/>
            <a:ahLst/>
            <a:cxnLst/>
            <a:rect l="l" t="t" r="r" b="b"/>
            <a:pathLst>
              <a:path w="12192000" h="6832600">
                <a:moveTo>
                  <a:pt x="0" y="6832600"/>
                </a:moveTo>
                <a:lnTo>
                  <a:pt x="0" y="0"/>
                </a:lnTo>
                <a:lnTo>
                  <a:pt x="12192000" y="0"/>
                </a:lnTo>
                <a:lnTo>
                  <a:pt x="12192000" y="6832600"/>
                </a:lnTo>
                <a:lnTo>
                  <a:pt x="0" y="68326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0" cap="sq">
            <a:solidFill>
              <a:srgbClr val="FFFFFF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2486" name="Group2486"/>
          <p:cNvGrpSpPr/>
          <p:nvPr/>
        </p:nvGrpSpPr>
        <p:grpSpPr>
          <a:xfrm>
            <a:off x="546608" y="4315460"/>
            <a:ext cx="5440172" cy="1794764"/>
            <a:chOff x="546608" y="4315460"/>
            <a:chExt cx="5440172" cy="1794764"/>
          </a:xfrm>
        </p:grpSpPr>
        <p:sp>
          <p:nvSpPr>
            <p:cNvPr id="2487" name="Path2487"/>
            <p:cNvSpPr/>
            <p:nvPr/>
          </p:nvSpPr>
          <p:spPr>
            <a:xfrm>
              <a:off x="559308" y="4328160"/>
              <a:ext cx="5414772" cy="1769364"/>
            </a:xfrm>
            <a:custGeom>
              <a:avLst/>
              <a:gdLst/>
              <a:ahLst/>
              <a:cxnLst/>
              <a:rect l="l" t="t" r="r" b="b"/>
              <a:pathLst>
                <a:path w="5414772" h="1769364">
                  <a:moveTo>
                    <a:pt x="0" y="294894"/>
                  </a:moveTo>
                  <a:cubicBezTo>
                    <a:pt x="0" y="132080"/>
                    <a:pt x="132029" y="0"/>
                    <a:pt x="294894" y="0"/>
                  </a:cubicBezTo>
                  <a:lnTo>
                    <a:pt x="5119878" y="0"/>
                  </a:lnTo>
                  <a:cubicBezTo>
                    <a:pt x="5282692" y="0"/>
                    <a:pt x="5414772" y="132080"/>
                    <a:pt x="5414772" y="294894"/>
                  </a:cubicBezTo>
                  <a:lnTo>
                    <a:pt x="5414772" y="1474470"/>
                  </a:lnTo>
                  <a:cubicBezTo>
                    <a:pt x="5414772" y="1637335"/>
                    <a:pt x="5282692" y="1769364"/>
                    <a:pt x="5119878" y="1769364"/>
                  </a:cubicBezTo>
                  <a:lnTo>
                    <a:pt x="294894" y="1769364"/>
                  </a:lnTo>
                  <a:cubicBezTo>
                    <a:pt x="132029" y="1769364"/>
                    <a:pt x="0" y="1637335"/>
                    <a:pt x="0" y="1474470"/>
                  </a:cubicBezTo>
                  <a:lnTo>
                    <a:pt x="0" y="294894"/>
                  </a:lnTo>
                  <a:close/>
                </a:path>
              </a:pathLst>
            </a:custGeom>
            <a:solidFill>
              <a:srgbClr val="7030A0">
                <a:alpha val="100000"/>
              </a:srgbClr>
            </a:solidFill>
            <a:ln w="0" cap="sq">
              <a:solidFill>
                <a:srgbClr val="7030A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88" name="Path2488"/>
            <p:cNvSpPr/>
            <p:nvPr/>
          </p:nvSpPr>
          <p:spPr>
            <a:xfrm>
              <a:off x="546608" y="4315460"/>
              <a:ext cx="5440172" cy="1794764"/>
            </a:xfrm>
            <a:custGeom>
              <a:avLst/>
              <a:gdLst/>
              <a:ahLst/>
              <a:cxnLst/>
              <a:rect l="l" t="t" r="r" b="b"/>
              <a:pathLst>
                <a:path w="5440172" h="1794764">
                  <a:moveTo>
                    <a:pt x="12700" y="307594"/>
                  </a:moveTo>
                  <a:cubicBezTo>
                    <a:pt x="12700" y="144780"/>
                    <a:pt x="144729" y="12700"/>
                    <a:pt x="307594" y="12700"/>
                  </a:cubicBezTo>
                  <a:lnTo>
                    <a:pt x="5132578" y="12700"/>
                  </a:lnTo>
                  <a:cubicBezTo>
                    <a:pt x="5295392" y="12700"/>
                    <a:pt x="5427472" y="144780"/>
                    <a:pt x="5427472" y="307594"/>
                  </a:cubicBezTo>
                  <a:lnTo>
                    <a:pt x="5427472" y="1487170"/>
                  </a:lnTo>
                  <a:cubicBezTo>
                    <a:pt x="5427472" y="1650035"/>
                    <a:pt x="5295392" y="1782064"/>
                    <a:pt x="5132578" y="1782064"/>
                  </a:cubicBezTo>
                  <a:lnTo>
                    <a:pt x="307594" y="1782064"/>
                  </a:lnTo>
                  <a:cubicBezTo>
                    <a:pt x="144729" y="1782064"/>
                    <a:pt x="12700" y="1650035"/>
                    <a:pt x="12700" y="1487170"/>
                  </a:cubicBezTo>
                  <a:lnTo>
                    <a:pt x="12700" y="307594"/>
                  </a:lnTo>
                  <a:close/>
                </a:path>
              </a:pathLst>
            </a:custGeom>
            <a:solidFill>
              <a:srgbClr val="7030A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89" name="Text Box2489"/>
            <p:cNvSpPr txBox="1"/>
            <p:nvPr/>
          </p:nvSpPr>
          <p:spPr>
            <a:xfrm>
              <a:off x="797357" y="4504055"/>
              <a:ext cx="4985259" cy="1444803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3600"/>
                </a:lnSpc>
              </a:pPr>
              <a:r>
                <a:rPr lang="en-US" altLang="zh-CN" sz="3600" b="1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FR1</a:t>
              </a:r>
              <a:r>
                <a:rPr lang="en-US" altLang="zh-CN" sz="3600" b="1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3600" b="1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36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3600" b="1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Identification,</a:t>
              </a:r>
              <a:endParaRPr lang="en-US" altLang="zh-CN" sz="3600">
                <a:latin typeface="Calibri"/>
                <a:ea typeface="Calibri"/>
                <a:cs typeface="Calibri"/>
              </a:endParaRPr>
            </a:p>
            <a:p>
              <a:pPr algn="l" rtl="0">
                <a:lnSpc>
                  <a:spcPts val="3600"/>
                </a:lnSpc>
                <a:spcBef>
                  <a:spcPts val="288"/>
                </a:spcBef>
              </a:pPr>
              <a:r>
                <a:rPr lang="en-US" altLang="zh-CN" sz="3600" b="1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authentication</a:t>
              </a:r>
              <a:r>
                <a:rPr lang="en-US" altLang="zh-CN" sz="3600" b="1" spc="3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3600" b="1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36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3600" b="1" spc="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endParaRPr lang="en-US" altLang="zh-CN" sz="3600">
                <a:latin typeface="Calibri"/>
                <a:ea typeface="Calibri"/>
                <a:cs typeface="Calibri"/>
              </a:endParaRPr>
            </a:p>
            <a:p>
              <a:pPr algn="l" rtl="0">
                <a:lnSpc>
                  <a:spcPts val="3602"/>
                </a:lnSpc>
                <a:spcBef>
                  <a:spcPts val="286"/>
                </a:spcBef>
              </a:pPr>
              <a:r>
                <a:rPr lang="en-US" altLang="zh-CN" sz="3600" b="1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36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490" name="Group2490"/>
          <p:cNvGrpSpPr/>
          <p:nvPr/>
        </p:nvGrpSpPr>
        <p:grpSpPr>
          <a:xfrm>
            <a:off x="1310640" y="478536"/>
            <a:ext cx="9459468" cy="3357372"/>
            <a:chOff x="1310640" y="478536"/>
            <a:chExt cx="9459468" cy="3357372"/>
          </a:xfrm>
        </p:grpSpPr>
        <p:pic>
          <p:nvPicPr>
            <p:cNvPr id="2491" name="Image249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10640" y="478536"/>
              <a:ext cx="9281160" cy="3357372"/>
            </a:xfrm>
            <a:prstGeom prst="rect">
              <a:avLst/>
            </a:prstGeom>
            <a:noFill/>
          </p:spPr>
        </p:pic>
        <p:sp>
          <p:nvSpPr>
            <p:cNvPr id="2492" name="Path2492"/>
            <p:cNvSpPr/>
            <p:nvPr/>
          </p:nvSpPr>
          <p:spPr>
            <a:xfrm>
              <a:off x="9520428" y="620268"/>
              <a:ext cx="1249680" cy="446532"/>
            </a:xfrm>
            <a:custGeom>
              <a:avLst/>
              <a:gdLst/>
              <a:ahLst/>
              <a:cxnLst/>
              <a:rect l="l" t="t" r="r" b="b"/>
              <a:pathLst>
                <a:path w="1249680" h="446532">
                  <a:moveTo>
                    <a:pt x="0" y="446532"/>
                  </a:moveTo>
                  <a:lnTo>
                    <a:pt x="1249680" y="446532"/>
                  </a:lnTo>
                  <a:lnTo>
                    <a:pt x="1249680" y="0"/>
                  </a:lnTo>
                  <a:lnTo>
                    <a:pt x="0" y="0"/>
                  </a:lnTo>
                  <a:lnTo>
                    <a:pt x="0" y="446532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3" name="Path2493"/>
          <p:cNvSpPr/>
          <p:nvPr/>
        </p:nvSpPr>
        <p:spPr>
          <a:xfrm>
            <a:off x="0" y="12699"/>
            <a:ext cx="12192000" cy="6832600"/>
          </a:xfrm>
          <a:custGeom>
            <a:avLst/>
            <a:gdLst/>
            <a:ahLst/>
            <a:cxnLst/>
            <a:rect l="l" t="t" r="r" b="b"/>
            <a:pathLst>
              <a:path w="12192000" h="6832600">
                <a:moveTo>
                  <a:pt x="0" y="6832600"/>
                </a:moveTo>
                <a:lnTo>
                  <a:pt x="0" y="0"/>
                </a:lnTo>
                <a:lnTo>
                  <a:pt x="12192000" y="0"/>
                </a:lnTo>
                <a:lnTo>
                  <a:pt x="12192000" y="6832600"/>
                </a:lnTo>
                <a:lnTo>
                  <a:pt x="0" y="68326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0" cap="sq">
            <a:solidFill>
              <a:srgbClr val="FFFFFF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2494" name="Group2494"/>
          <p:cNvGrpSpPr/>
          <p:nvPr/>
        </p:nvGrpSpPr>
        <p:grpSpPr>
          <a:xfrm>
            <a:off x="1217168" y="464312"/>
            <a:ext cx="9757664" cy="1022096"/>
            <a:chOff x="1217168" y="464312"/>
            <a:chExt cx="9757664" cy="1022096"/>
          </a:xfrm>
        </p:grpSpPr>
        <p:sp>
          <p:nvSpPr>
            <p:cNvPr id="2495" name="Path2495"/>
            <p:cNvSpPr/>
            <p:nvPr/>
          </p:nvSpPr>
          <p:spPr>
            <a:xfrm>
              <a:off x="1229868" y="477012"/>
              <a:ext cx="9732264" cy="996696"/>
            </a:xfrm>
            <a:custGeom>
              <a:avLst/>
              <a:gdLst/>
              <a:ahLst/>
              <a:cxnLst/>
              <a:rect l="l" t="t" r="r" b="b"/>
              <a:pathLst>
                <a:path w="9732264" h="996696">
                  <a:moveTo>
                    <a:pt x="0" y="166116"/>
                  </a:moveTo>
                  <a:cubicBezTo>
                    <a:pt x="0" y="74422"/>
                    <a:pt x="74422" y="0"/>
                    <a:pt x="166116" y="0"/>
                  </a:cubicBezTo>
                  <a:lnTo>
                    <a:pt x="9566148" y="0"/>
                  </a:lnTo>
                  <a:cubicBezTo>
                    <a:pt x="9657842" y="0"/>
                    <a:pt x="9732264" y="74422"/>
                    <a:pt x="9732264" y="166116"/>
                  </a:cubicBezTo>
                  <a:lnTo>
                    <a:pt x="9732264" y="830580"/>
                  </a:lnTo>
                  <a:cubicBezTo>
                    <a:pt x="9732264" y="922274"/>
                    <a:pt x="9657842" y="996696"/>
                    <a:pt x="9566148" y="996696"/>
                  </a:cubicBezTo>
                  <a:lnTo>
                    <a:pt x="166116" y="996696"/>
                  </a:lnTo>
                  <a:cubicBezTo>
                    <a:pt x="74422" y="996696"/>
                    <a:pt x="0" y="922274"/>
                    <a:pt x="0" y="830580"/>
                  </a:cubicBezTo>
                  <a:lnTo>
                    <a:pt x="0" y="166116"/>
                  </a:lnTo>
                  <a:close/>
                </a:path>
              </a:pathLst>
            </a:custGeom>
            <a:solidFill>
              <a:srgbClr val="7030A0">
                <a:alpha val="100000"/>
              </a:srgbClr>
            </a:solidFill>
            <a:ln w="0" cap="sq">
              <a:solidFill>
                <a:srgbClr val="7030A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96" name="Path2496"/>
            <p:cNvSpPr/>
            <p:nvPr/>
          </p:nvSpPr>
          <p:spPr>
            <a:xfrm>
              <a:off x="1217168" y="464312"/>
              <a:ext cx="9757664" cy="1022096"/>
            </a:xfrm>
            <a:custGeom>
              <a:avLst/>
              <a:gdLst/>
              <a:ahLst/>
              <a:cxnLst/>
              <a:rect l="l" t="t" r="r" b="b"/>
              <a:pathLst>
                <a:path w="9757664" h="1022096">
                  <a:moveTo>
                    <a:pt x="12700" y="178816"/>
                  </a:moveTo>
                  <a:cubicBezTo>
                    <a:pt x="12700" y="87122"/>
                    <a:pt x="87122" y="12700"/>
                    <a:pt x="178816" y="12700"/>
                  </a:cubicBezTo>
                  <a:lnTo>
                    <a:pt x="9578848" y="12700"/>
                  </a:lnTo>
                  <a:cubicBezTo>
                    <a:pt x="9670542" y="12700"/>
                    <a:pt x="9744964" y="87122"/>
                    <a:pt x="9744964" y="178816"/>
                  </a:cubicBezTo>
                  <a:lnTo>
                    <a:pt x="9744964" y="843280"/>
                  </a:lnTo>
                  <a:cubicBezTo>
                    <a:pt x="9744964" y="934974"/>
                    <a:pt x="9670542" y="1009396"/>
                    <a:pt x="9578848" y="1009396"/>
                  </a:cubicBezTo>
                  <a:lnTo>
                    <a:pt x="178816" y="1009396"/>
                  </a:lnTo>
                  <a:cubicBezTo>
                    <a:pt x="87122" y="1009396"/>
                    <a:pt x="12700" y="934974"/>
                    <a:pt x="12700" y="843280"/>
                  </a:cubicBezTo>
                  <a:lnTo>
                    <a:pt x="12700" y="178816"/>
                  </a:lnTo>
                  <a:close/>
                </a:path>
              </a:pathLst>
            </a:custGeom>
            <a:solidFill>
              <a:srgbClr val="7030A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497" name="Text Box2497"/>
            <p:cNvSpPr txBox="1"/>
            <p:nvPr/>
          </p:nvSpPr>
          <p:spPr>
            <a:xfrm>
              <a:off x="1490218" y="807593"/>
              <a:ext cx="9185320" cy="406909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3204"/>
                </a:lnSpc>
              </a:pPr>
              <a:r>
                <a:rPr lang="en-US" altLang="zh-CN" sz="3200" b="1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FR1</a:t>
              </a:r>
              <a:r>
                <a:rPr lang="en-US" altLang="zh-CN" sz="32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3200" b="1" spc="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3200" b="1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3200" b="1" spc="-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Identification,</a:t>
              </a:r>
              <a:r>
                <a:rPr lang="en-US" altLang="zh-CN" sz="3200" b="1" spc="-2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3200" b="1" spc="-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authentication</a:t>
              </a:r>
              <a:r>
                <a:rPr lang="en-US" altLang="zh-CN" sz="3200" b="1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3200" b="1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3200" b="1" spc="-5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3200" b="1" spc="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3200" b="1" spc="-3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3200" b="1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3200"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2498" name="Path2498"/>
          <p:cNvSpPr/>
          <p:nvPr/>
        </p:nvSpPr>
        <p:spPr>
          <a:xfrm>
            <a:off x="2007108" y="1604772"/>
            <a:ext cx="8177784" cy="579120"/>
          </a:xfrm>
          <a:custGeom>
            <a:avLst/>
            <a:gdLst/>
            <a:ahLst/>
            <a:cxnLst/>
            <a:rect l="l" t="t" r="r" b="b"/>
            <a:pathLst>
              <a:path w="8177784" h="579120">
                <a:moveTo>
                  <a:pt x="0" y="96520"/>
                </a:moveTo>
                <a:cubicBezTo>
                  <a:pt x="0" y="43180"/>
                  <a:pt x="43180" y="0"/>
                  <a:pt x="96520" y="0"/>
                </a:cubicBezTo>
                <a:lnTo>
                  <a:pt x="8081264" y="0"/>
                </a:lnTo>
                <a:cubicBezTo>
                  <a:pt x="8134604" y="0"/>
                  <a:pt x="8177785" y="43180"/>
                  <a:pt x="8177785" y="96520"/>
                </a:cubicBezTo>
                <a:lnTo>
                  <a:pt x="8177785" y="482600"/>
                </a:lnTo>
                <a:cubicBezTo>
                  <a:pt x="8177785" y="535940"/>
                  <a:pt x="8134604" y="579120"/>
                  <a:pt x="8081264" y="579120"/>
                </a:cubicBezTo>
                <a:lnTo>
                  <a:pt x="96520" y="579120"/>
                </a:lnTo>
                <a:cubicBezTo>
                  <a:pt x="43180" y="579120"/>
                  <a:pt x="0" y="535940"/>
                  <a:pt x="0" y="482600"/>
                </a:cubicBezTo>
                <a:lnTo>
                  <a:pt x="0" y="96520"/>
                </a:lnTo>
                <a:close/>
              </a:path>
            </a:pathLst>
          </a:custGeom>
          <a:solidFill>
            <a:srgbClr val="CC99FF">
              <a:alpha val="100000"/>
            </a:srgbClr>
          </a:solidFill>
          <a:ln w="0" cap="sq">
            <a:solidFill>
              <a:srgbClr val="CC99FF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2499" name="Path2499"/>
          <p:cNvSpPr/>
          <p:nvPr/>
        </p:nvSpPr>
        <p:spPr>
          <a:xfrm>
            <a:off x="2007108" y="2263140"/>
            <a:ext cx="8177784" cy="579120"/>
          </a:xfrm>
          <a:custGeom>
            <a:avLst/>
            <a:gdLst/>
            <a:ahLst/>
            <a:cxnLst/>
            <a:rect l="l" t="t" r="r" b="b"/>
            <a:pathLst>
              <a:path w="8177784" h="579120">
                <a:moveTo>
                  <a:pt x="0" y="96520"/>
                </a:moveTo>
                <a:cubicBezTo>
                  <a:pt x="0" y="43180"/>
                  <a:pt x="43180" y="0"/>
                  <a:pt x="96520" y="0"/>
                </a:cubicBezTo>
                <a:lnTo>
                  <a:pt x="8081264" y="0"/>
                </a:lnTo>
                <a:cubicBezTo>
                  <a:pt x="8134604" y="0"/>
                  <a:pt x="8177785" y="43180"/>
                  <a:pt x="8177785" y="96520"/>
                </a:cubicBezTo>
                <a:lnTo>
                  <a:pt x="8177785" y="482600"/>
                </a:lnTo>
                <a:cubicBezTo>
                  <a:pt x="8177785" y="535940"/>
                  <a:pt x="8134604" y="579120"/>
                  <a:pt x="8081264" y="579120"/>
                </a:cubicBezTo>
                <a:lnTo>
                  <a:pt x="96520" y="579120"/>
                </a:lnTo>
                <a:cubicBezTo>
                  <a:pt x="43180" y="579120"/>
                  <a:pt x="0" y="535940"/>
                  <a:pt x="0" y="482600"/>
                </a:cubicBezTo>
                <a:lnTo>
                  <a:pt x="0" y="96520"/>
                </a:lnTo>
                <a:close/>
              </a:path>
            </a:pathLst>
          </a:custGeom>
          <a:solidFill>
            <a:srgbClr val="CC99FF">
              <a:alpha val="100000"/>
            </a:srgbClr>
          </a:solidFill>
          <a:ln w="0" cap="sq">
            <a:solidFill>
              <a:srgbClr val="CC99FF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2500" name="Path2500"/>
          <p:cNvSpPr/>
          <p:nvPr/>
        </p:nvSpPr>
        <p:spPr>
          <a:xfrm>
            <a:off x="2007108" y="5577840"/>
            <a:ext cx="8177784" cy="579120"/>
          </a:xfrm>
          <a:custGeom>
            <a:avLst/>
            <a:gdLst/>
            <a:ahLst/>
            <a:cxnLst/>
            <a:rect l="l" t="t" r="r" b="b"/>
            <a:pathLst>
              <a:path w="8177784" h="579120">
                <a:moveTo>
                  <a:pt x="0" y="96520"/>
                </a:moveTo>
                <a:cubicBezTo>
                  <a:pt x="0" y="43218"/>
                  <a:pt x="43180" y="0"/>
                  <a:pt x="96520" y="0"/>
                </a:cubicBezTo>
                <a:lnTo>
                  <a:pt x="8081264" y="0"/>
                </a:lnTo>
                <a:cubicBezTo>
                  <a:pt x="8134604" y="0"/>
                  <a:pt x="8177785" y="43218"/>
                  <a:pt x="8177785" y="96520"/>
                </a:cubicBezTo>
                <a:lnTo>
                  <a:pt x="8177785" y="482600"/>
                </a:lnTo>
                <a:cubicBezTo>
                  <a:pt x="8177785" y="535902"/>
                  <a:pt x="8134604" y="579120"/>
                  <a:pt x="8081264" y="579120"/>
                </a:cubicBezTo>
                <a:lnTo>
                  <a:pt x="96520" y="579120"/>
                </a:lnTo>
                <a:cubicBezTo>
                  <a:pt x="43180" y="579120"/>
                  <a:pt x="0" y="535902"/>
                  <a:pt x="0" y="482600"/>
                </a:cubicBezTo>
                <a:lnTo>
                  <a:pt x="0" y="96520"/>
                </a:lnTo>
                <a:close/>
              </a:path>
            </a:pathLst>
          </a:custGeom>
          <a:solidFill>
            <a:srgbClr val="CC99FF">
              <a:alpha val="100000"/>
            </a:srgbClr>
          </a:solidFill>
          <a:ln w="0" cap="sq">
            <a:solidFill>
              <a:srgbClr val="CC99FF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2501" name="Path2501"/>
          <p:cNvSpPr/>
          <p:nvPr/>
        </p:nvSpPr>
        <p:spPr>
          <a:xfrm>
            <a:off x="2007108" y="2921508"/>
            <a:ext cx="8177784" cy="579120"/>
          </a:xfrm>
          <a:custGeom>
            <a:avLst/>
            <a:gdLst/>
            <a:ahLst/>
            <a:cxnLst/>
            <a:rect l="l" t="t" r="r" b="b"/>
            <a:pathLst>
              <a:path w="8177784" h="579120">
                <a:moveTo>
                  <a:pt x="0" y="96520"/>
                </a:moveTo>
                <a:cubicBezTo>
                  <a:pt x="0" y="43180"/>
                  <a:pt x="43180" y="0"/>
                  <a:pt x="96520" y="0"/>
                </a:cubicBezTo>
                <a:lnTo>
                  <a:pt x="8081264" y="0"/>
                </a:lnTo>
                <a:cubicBezTo>
                  <a:pt x="8134604" y="0"/>
                  <a:pt x="8177785" y="43180"/>
                  <a:pt x="8177785" y="96520"/>
                </a:cubicBezTo>
                <a:lnTo>
                  <a:pt x="8177785" y="482600"/>
                </a:lnTo>
                <a:cubicBezTo>
                  <a:pt x="8177785" y="535940"/>
                  <a:pt x="8134604" y="579120"/>
                  <a:pt x="8081264" y="579120"/>
                </a:cubicBezTo>
                <a:lnTo>
                  <a:pt x="96520" y="579120"/>
                </a:lnTo>
                <a:cubicBezTo>
                  <a:pt x="43180" y="579120"/>
                  <a:pt x="0" y="535940"/>
                  <a:pt x="0" y="482600"/>
                </a:cubicBezTo>
                <a:lnTo>
                  <a:pt x="0" y="96520"/>
                </a:lnTo>
                <a:close/>
              </a:path>
            </a:pathLst>
          </a:custGeom>
          <a:solidFill>
            <a:srgbClr val="CC99FF">
              <a:alpha val="100000"/>
            </a:srgbClr>
          </a:solidFill>
          <a:ln w="0" cap="sq">
            <a:solidFill>
              <a:srgbClr val="CC99FF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2502" name="Path2502"/>
          <p:cNvSpPr/>
          <p:nvPr/>
        </p:nvSpPr>
        <p:spPr>
          <a:xfrm>
            <a:off x="2007108" y="4247388"/>
            <a:ext cx="8177784" cy="579120"/>
          </a:xfrm>
          <a:custGeom>
            <a:avLst/>
            <a:gdLst/>
            <a:ahLst/>
            <a:cxnLst/>
            <a:rect l="l" t="t" r="r" b="b"/>
            <a:pathLst>
              <a:path w="8177784" h="579120">
                <a:moveTo>
                  <a:pt x="0" y="96520"/>
                </a:moveTo>
                <a:cubicBezTo>
                  <a:pt x="0" y="43180"/>
                  <a:pt x="43180" y="0"/>
                  <a:pt x="96520" y="0"/>
                </a:cubicBezTo>
                <a:lnTo>
                  <a:pt x="8081264" y="0"/>
                </a:lnTo>
                <a:cubicBezTo>
                  <a:pt x="8134604" y="0"/>
                  <a:pt x="8177785" y="43180"/>
                  <a:pt x="8177785" y="96520"/>
                </a:cubicBezTo>
                <a:lnTo>
                  <a:pt x="8177785" y="482600"/>
                </a:lnTo>
                <a:cubicBezTo>
                  <a:pt x="8177785" y="535940"/>
                  <a:pt x="8134604" y="579120"/>
                  <a:pt x="8081264" y="579120"/>
                </a:cubicBezTo>
                <a:lnTo>
                  <a:pt x="96520" y="579120"/>
                </a:lnTo>
                <a:cubicBezTo>
                  <a:pt x="43180" y="579120"/>
                  <a:pt x="0" y="535940"/>
                  <a:pt x="0" y="482600"/>
                </a:cubicBezTo>
                <a:lnTo>
                  <a:pt x="0" y="96520"/>
                </a:lnTo>
                <a:close/>
              </a:path>
            </a:pathLst>
          </a:custGeom>
          <a:solidFill>
            <a:srgbClr val="CC99FF">
              <a:alpha val="100000"/>
            </a:srgbClr>
          </a:solidFill>
          <a:ln w="0" cap="sq">
            <a:solidFill>
              <a:srgbClr val="CC99FF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2503" name="Path2503"/>
          <p:cNvSpPr/>
          <p:nvPr/>
        </p:nvSpPr>
        <p:spPr>
          <a:xfrm>
            <a:off x="2007108" y="3584448"/>
            <a:ext cx="8177784" cy="579120"/>
          </a:xfrm>
          <a:custGeom>
            <a:avLst/>
            <a:gdLst/>
            <a:ahLst/>
            <a:cxnLst/>
            <a:rect l="l" t="t" r="r" b="b"/>
            <a:pathLst>
              <a:path w="8177784" h="579120">
                <a:moveTo>
                  <a:pt x="0" y="96520"/>
                </a:moveTo>
                <a:cubicBezTo>
                  <a:pt x="0" y="43180"/>
                  <a:pt x="43180" y="0"/>
                  <a:pt x="96520" y="0"/>
                </a:cubicBezTo>
                <a:lnTo>
                  <a:pt x="8081264" y="0"/>
                </a:lnTo>
                <a:cubicBezTo>
                  <a:pt x="8134604" y="0"/>
                  <a:pt x="8177785" y="43180"/>
                  <a:pt x="8177785" y="96520"/>
                </a:cubicBezTo>
                <a:lnTo>
                  <a:pt x="8177785" y="482600"/>
                </a:lnTo>
                <a:cubicBezTo>
                  <a:pt x="8177785" y="535940"/>
                  <a:pt x="8134604" y="579120"/>
                  <a:pt x="8081264" y="579120"/>
                </a:cubicBezTo>
                <a:lnTo>
                  <a:pt x="96520" y="579120"/>
                </a:lnTo>
                <a:cubicBezTo>
                  <a:pt x="43180" y="579120"/>
                  <a:pt x="0" y="535940"/>
                  <a:pt x="0" y="482600"/>
                </a:cubicBezTo>
                <a:lnTo>
                  <a:pt x="0" y="96520"/>
                </a:lnTo>
                <a:close/>
              </a:path>
            </a:pathLst>
          </a:custGeom>
          <a:solidFill>
            <a:srgbClr val="CC99FF">
              <a:alpha val="100000"/>
            </a:srgbClr>
          </a:solidFill>
          <a:ln w="0" cap="sq">
            <a:solidFill>
              <a:srgbClr val="CC99FF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2504" name="Path2504"/>
          <p:cNvSpPr/>
          <p:nvPr/>
        </p:nvSpPr>
        <p:spPr>
          <a:xfrm>
            <a:off x="2007108" y="4910328"/>
            <a:ext cx="8177784" cy="579120"/>
          </a:xfrm>
          <a:custGeom>
            <a:avLst/>
            <a:gdLst/>
            <a:ahLst/>
            <a:cxnLst/>
            <a:rect l="l" t="t" r="r" b="b"/>
            <a:pathLst>
              <a:path w="8177784" h="579120">
                <a:moveTo>
                  <a:pt x="0" y="96520"/>
                </a:moveTo>
                <a:cubicBezTo>
                  <a:pt x="0" y="43180"/>
                  <a:pt x="43180" y="0"/>
                  <a:pt x="96520" y="0"/>
                </a:cubicBezTo>
                <a:lnTo>
                  <a:pt x="8081264" y="0"/>
                </a:lnTo>
                <a:cubicBezTo>
                  <a:pt x="8134604" y="0"/>
                  <a:pt x="8177785" y="43180"/>
                  <a:pt x="8177785" y="96520"/>
                </a:cubicBezTo>
                <a:lnTo>
                  <a:pt x="8177785" y="482600"/>
                </a:lnTo>
                <a:cubicBezTo>
                  <a:pt x="8177785" y="535940"/>
                  <a:pt x="8134604" y="579120"/>
                  <a:pt x="8081264" y="579120"/>
                </a:cubicBezTo>
                <a:lnTo>
                  <a:pt x="96520" y="579120"/>
                </a:lnTo>
                <a:cubicBezTo>
                  <a:pt x="43180" y="579120"/>
                  <a:pt x="0" y="535940"/>
                  <a:pt x="0" y="482600"/>
                </a:cubicBezTo>
                <a:lnTo>
                  <a:pt x="0" y="96520"/>
                </a:lnTo>
                <a:close/>
              </a:path>
            </a:pathLst>
          </a:custGeom>
          <a:solidFill>
            <a:srgbClr val="CC99FF">
              <a:alpha val="100000"/>
            </a:srgbClr>
          </a:solidFill>
          <a:ln w="0" cap="sq">
            <a:solidFill>
              <a:srgbClr val="CC99FF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2505" name="Text Box2505"/>
          <p:cNvSpPr txBox="1"/>
          <p:nvPr/>
        </p:nvSpPr>
        <p:spPr>
          <a:xfrm>
            <a:off x="3663061" y="1768729"/>
            <a:ext cx="4934511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b="1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Attribute-Based</a:t>
            </a:r>
            <a:r>
              <a:rPr lang="en-US" altLang="zh-CN" sz="2400" b="1" spc="3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b="1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Access</a:t>
            </a:r>
            <a:r>
              <a:rPr lang="en-US" altLang="zh-CN" sz="2400" b="1" spc="-1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b="1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Control</a:t>
            </a:r>
            <a:r>
              <a:rPr lang="en-US" altLang="zh-CN" sz="2400" b="1" spc="-1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b="1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(ABAC)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2506" name="Text Box2506"/>
          <p:cNvSpPr txBox="1"/>
          <p:nvPr/>
        </p:nvSpPr>
        <p:spPr>
          <a:xfrm>
            <a:off x="3964813" y="2426843"/>
            <a:ext cx="4329481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b="1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Role-Based</a:t>
            </a:r>
            <a:r>
              <a:rPr lang="en-US" altLang="zh-CN" sz="24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b="1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Access</a:t>
            </a:r>
            <a:r>
              <a:rPr lang="en-US" altLang="zh-CN" sz="2400" b="1" spc="-2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b="1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Control</a:t>
            </a:r>
            <a:r>
              <a:rPr lang="en-US" altLang="zh-CN" sz="2400" b="1" spc="-1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b="1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(RBAC)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2507" name="Text Box2507"/>
          <p:cNvSpPr txBox="1"/>
          <p:nvPr/>
        </p:nvSpPr>
        <p:spPr>
          <a:xfrm>
            <a:off x="4636897" y="5742127"/>
            <a:ext cx="2981046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b="1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Physical</a:t>
            </a:r>
            <a:r>
              <a:rPr lang="en-US" altLang="zh-CN" sz="2400" b="1" spc="-1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b="1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Access</a:t>
            </a:r>
            <a:r>
              <a:rPr lang="en-US" altLang="zh-CN" sz="2400" b="1" spc="-1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b="1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Control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2508" name="Text Box2508"/>
          <p:cNvSpPr txBox="1"/>
          <p:nvPr/>
        </p:nvSpPr>
        <p:spPr>
          <a:xfrm>
            <a:off x="4434205" y="3084830"/>
            <a:ext cx="3384297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b="1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Mandatory</a:t>
            </a:r>
            <a:r>
              <a:rPr lang="en-US" altLang="zh-CN" sz="24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b="1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Access</a:t>
            </a:r>
            <a:r>
              <a:rPr lang="en-US" altLang="zh-CN" sz="2400" b="1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b="1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Control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2509" name="Text Box2509"/>
          <p:cNvSpPr txBox="1"/>
          <p:nvPr/>
        </p:nvSpPr>
        <p:spPr>
          <a:xfrm>
            <a:off x="4411345" y="4411091"/>
            <a:ext cx="3430016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b="1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Break</a:t>
            </a:r>
            <a:r>
              <a:rPr lang="en-US" altLang="zh-CN" sz="24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b="1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Glass</a:t>
            </a:r>
            <a:r>
              <a:rPr lang="en-US" altLang="zh-CN" sz="24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b="1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Access</a:t>
            </a:r>
            <a:r>
              <a:rPr lang="en-US" altLang="zh-CN" sz="2400" b="1" spc="-1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b="1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Control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2510" name="Text Box2510"/>
          <p:cNvSpPr txBox="1"/>
          <p:nvPr/>
        </p:nvSpPr>
        <p:spPr>
          <a:xfrm>
            <a:off x="3906901" y="3747770"/>
            <a:ext cx="4439818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b="1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Discretionary</a:t>
            </a:r>
            <a:r>
              <a:rPr lang="en-US" altLang="zh-CN" sz="2400" b="1" spc="-2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b="1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Access</a:t>
            </a:r>
            <a:r>
              <a:rPr lang="en-US" altLang="zh-CN" sz="2400" b="1" spc="-1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b="1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Control</a:t>
            </a:r>
            <a:r>
              <a:rPr lang="en-US" altLang="zh-CN" sz="2400" b="1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b="1" spc="-1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(DAC)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2511" name="Text Box2511"/>
          <p:cNvSpPr txBox="1"/>
          <p:nvPr/>
        </p:nvSpPr>
        <p:spPr>
          <a:xfrm>
            <a:off x="4431157" y="5074031"/>
            <a:ext cx="3390774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b="1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Rule-Based</a:t>
            </a:r>
            <a:r>
              <a:rPr lang="en-US" altLang="zh-CN" sz="24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b="1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Access</a:t>
            </a:r>
            <a:r>
              <a:rPr lang="en-US" altLang="zh-CN" sz="2400" b="1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Control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2" name="Path2512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2513" name="Group2513"/>
          <p:cNvGrpSpPr/>
          <p:nvPr/>
        </p:nvGrpSpPr>
        <p:grpSpPr>
          <a:xfrm>
            <a:off x="2097479" y="832305"/>
            <a:ext cx="1556057" cy="5193440"/>
            <a:chOff x="2097479" y="832305"/>
            <a:chExt cx="1556057" cy="5193440"/>
          </a:xfrm>
        </p:grpSpPr>
        <p:sp>
          <p:nvSpPr>
            <p:cNvPr id="2514" name="Path2514"/>
            <p:cNvSpPr/>
            <p:nvPr/>
          </p:nvSpPr>
          <p:spPr>
            <a:xfrm>
              <a:off x="2097479" y="832305"/>
              <a:ext cx="1457505" cy="5193440"/>
            </a:xfrm>
            <a:custGeom>
              <a:avLst/>
              <a:gdLst/>
              <a:ahLst/>
              <a:cxnLst/>
              <a:rect l="l" t="t" r="r" b="b"/>
              <a:pathLst>
                <a:path w="1457505" h="5193440">
                  <a:moveTo>
                    <a:pt x="33200" y="17961"/>
                  </a:moveTo>
                  <a:cubicBezTo>
                    <a:pt x="1457505" y="1442138"/>
                    <a:pt x="1457505" y="3751253"/>
                    <a:pt x="33200" y="5175468"/>
                  </a:cubicBezTo>
                  <a:lnTo>
                    <a:pt x="17960" y="5160191"/>
                  </a:lnTo>
                  <a:cubicBezTo>
                    <a:pt x="1433756" y="3744394"/>
                    <a:pt x="1433756" y="1448997"/>
                    <a:pt x="17960" y="33201"/>
                  </a:cubicBezTo>
                  <a:lnTo>
                    <a:pt x="33200" y="179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 cap="sq">
              <a:solidFill>
                <a:srgbClr val="34599C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15" name="Path2515"/>
            <p:cNvSpPr/>
            <p:nvPr/>
          </p:nvSpPr>
          <p:spPr>
            <a:xfrm>
              <a:off x="2121408" y="1031748"/>
              <a:ext cx="1042416" cy="1042416"/>
            </a:xfrm>
            <a:custGeom>
              <a:avLst/>
              <a:gdLst/>
              <a:ahLst/>
              <a:cxnLst/>
              <a:rect l="l" t="t" r="r" b="b"/>
              <a:pathLst>
                <a:path w="1042416" h="1042416">
                  <a:moveTo>
                    <a:pt x="0" y="521208"/>
                  </a:moveTo>
                  <a:cubicBezTo>
                    <a:pt x="0" y="233299"/>
                    <a:pt x="233299" y="0"/>
                    <a:pt x="521208" y="0"/>
                  </a:cubicBezTo>
                  <a:cubicBezTo>
                    <a:pt x="809117" y="0"/>
                    <a:pt x="1042416" y="233299"/>
                    <a:pt x="1042416" y="521208"/>
                  </a:cubicBezTo>
                  <a:cubicBezTo>
                    <a:pt x="1042416" y="809117"/>
                    <a:pt x="809117" y="1042416"/>
                    <a:pt x="521208" y="1042416"/>
                  </a:cubicBezTo>
                  <a:cubicBezTo>
                    <a:pt x="233299" y="1042416"/>
                    <a:pt x="0" y="809117"/>
                    <a:pt x="0" y="521208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16" name="Path2516"/>
            <p:cNvSpPr/>
            <p:nvPr/>
          </p:nvSpPr>
          <p:spPr>
            <a:xfrm>
              <a:off x="2108708" y="1019048"/>
              <a:ext cx="1067816" cy="1067816"/>
            </a:xfrm>
            <a:custGeom>
              <a:avLst/>
              <a:gdLst/>
              <a:ahLst/>
              <a:cxnLst/>
              <a:rect l="l" t="t" r="r" b="b"/>
              <a:pathLst>
                <a:path w="1067816" h="1067816">
                  <a:moveTo>
                    <a:pt x="12700" y="533908"/>
                  </a:moveTo>
                  <a:cubicBezTo>
                    <a:pt x="12700" y="245999"/>
                    <a:pt x="245999" y="12700"/>
                    <a:pt x="533908" y="12700"/>
                  </a:cubicBezTo>
                  <a:cubicBezTo>
                    <a:pt x="821817" y="12700"/>
                    <a:pt x="1055116" y="245999"/>
                    <a:pt x="1055116" y="533908"/>
                  </a:cubicBezTo>
                  <a:cubicBezTo>
                    <a:pt x="1055116" y="821817"/>
                    <a:pt x="821817" y="1055116"/>
                    <a:pt x="533908" y="1055116"/>
                  </a:cubicBezTo>
                  <a:cubicBezTo>
                    <a:pt x="245999" y="1055116"/>
                    <a:pt x="12700" y="821817"/>
                    <a:pt x="12700" y="53390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17" name="Path2517"/>
            <p:cNvSpPr/>
            <p:nvPr/>
          </p:nvSpPr>
          <p:spPr>
            <a:xfrm>
              <a:off x="2599944" y="2282952"/>
              <a:ext cx="1040892" cy="1042416"/>
            </a:xfrm>
            <a:custGeom>
              <a:avLst/>
              <a:gdLst/>
              <a:ahLst/>
              <a:cxnLst/>
              <a:rect l="l" t="t" r="r" b="b"/>
              <a:pathLst>
                <a:path w="1040892" h="1042416">
                  <a:moveTo>
                    <a:pt x="0" y="521208"/>
                  </a:moveTo>
                  <a:cubicBezTo>
                    <a:pt x="0" y="233299"/>
                    <a:pt x="233045" y="0"/>
                    <a:pt x="520446" y="0"/>
                  </a:cubicBezTo>
                  <a:cubicBezTo>
                    <a:pt x="807847" y="0"/>
                    <a:pt x="1040892" y="233299"/>
                    <a:pt x="1040892" y="521208"/>
                  </a:cubicBezTo>
                  <a:cubicBezTo>
                    <a:pt x="1040892" y="809117"/>
                    <a:pt x="807847" y="1042416"/>
                    <a:pt x="520446" y="1042416"/>
                  </a:cubicBezTo>
                  <a:cubicBezTo>
                    <a:pt x="233045" y="1042416"/>
                    <a:pt x="0" y="809117"/>
                    <a:pt x="0" y="521208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18" name="Path2518"/>
            <p:cNvSpPr/>
            <p:nvPr/>
          </p:nvSpPr>
          <p:spPr>
            <a:xfrm>
              <a:off x="2587244" y="2270252"/>
              <a:ext cx="1066292" cy="1067816"/>
            </a:xfrm>
            <a:custGeom>
              <a:avLst/>
              <a:gdLst/>
              <a:ahLst/>
              <a:cxnLst/>
              <a:rect l="l" t="t" r="r" b="b"/>
              <a:pathLst>
                <a:path w="1066292" h="1067816">
                  <a:moveTo>
                    <a:pt x="12700" y="533908"/>
                  </a:moveTo>
                  <a:cubicBezTo>
                    <a:pt x="12700" y="245999"/>
                    <a:pt x="245745" y="12700"/>
                    <a:pt x="533146" y="12700"/>
                  </a:cubicBezTo>
                  <a:cubicBezTo>
                    <a:pt x="820547" y="12700"/>
                    <a:pt x="1053592" y="245999"/>
                    <a:pt x="1053592" y="533908"/>
                  </a:cubicBezTo>
                  <a:cubicBezTo>
                    <a:pt x="1053592" y="821817"/>
                    <a:pt x="820547" y="1055116"/>
                    <a:pt x="533146" y="1055116"/>
                  </a:cubicBezTo>
                  <a:cubicBezTo>
                    <a:pt x="245745" y="1055116"/>
                    <a:pt x="12700" y="821817"/>
                    <a:pt x="12700" y="53390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19" name="Path2519"/>
            <p:cNvSpPr/>
            <p:nvPr/>
          </p:nvSpPr>
          <p:spPr>
            <a:xfrm>
              <a:off x="2599944" y="3532632"/>
              <a:ext cx="1040892" cy="1042416"/>
            </a:xfrm>
            <a:custGeom>
              <a:avLst/>
              <a:gdLst/>
              <a:ahLst/>
              <a:cxnLst/>
              <a:rect l="l" t="t" r="r" b="b"/>
              <a:pathLst>
                <a:path w="1040892" h="1042416">
                  <a:moveTo>
                    <a:pt x="0" y="521208"/>
                  </a:moveTo>
                  <a:cubicBezTo>
                    <a:pt x="0" y="233299"/>
                    <a:pt x="233045" y="0"/>
                    <a:pt x="520446" y="0"/>
                  </a:cubicBezTo>
                  <a:cubicBezTo>
                    <a:pt x="807847" y="0"/>
                    <a:pt x="1040892" y="233299"/>
                    <a:pt x="1040892" y="521208"/>
                  </a:cubicBezTo>
                  <a:cubicBezTo>
                    <a:pt x="1040892" y="809117"/>
                    <a:pt x="807847" y="1042416"/>
                    <a:pt x="520446" y="1042416"/>
                  </a:cubicBezTo>
                  <a:cubicBezTo>
                    <a:pt x="233045" y="1042416"/>
                    <a:pt x="0" y="809117"/>
                    <a:pt x="0" y="521208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20" name="Path2520"/>
            <p:cNvSpPr/>
            <p:nvPr/>
          </p:nvSpPr>
          <p:spPr>
            <a:xfrm>
              <a:off x="2587244" y="3519932"/>
              <a:ext cx="1066292" cy="1067816"/>
            </a:xfrm>
            <a:custGeom>
              <a:avLst/>
              <a:gdLst/>
              <a:ahLst/>
              <a:cxnLst/>
              <a:rect l="l" t="t" r="r" b="b"/>
              <a:pathLst>
                <a:path w="1066292" h="1067816">
                  <a:moveTo>
                    <a:pt x="12700" y="533908"/>
                  </a:moveTo>
                  <a:cubicBezTo>
                    <a:pt x="12700" y="245999"/>
                    <a:pt x="245745" y="12700"/>
                    <a:pt x="533146" y="12700"/>
                  </a:cubicBezTo>
                  <a:cubicBezTo>
                    <a:pt x="820547" y="12700"/>
                    <a:pt x="1053592" y="245999"/>
                    <a:pt x="1053592" y="533908"/>
                  </a:cubicBezTo>
                  <a:cubicBezTo>
                    <a:pt x="1053592" y="821817"/>
                    <a:pt x="820547" y="1055116"/>
                    <a:pt x="533146" y="1055116"/>
                  </a:cubicBezTo>
                  <a:cubicBezTo>
                    <a:pt x="245745" y="1055116"/>
                    <a:pt x="12700" y="821817"/>
                    <a:pt x="12700" y="53390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21" name="Path2521"/>
            <p:cNvSpPr/>
            <p:nvPr/>
          </p:nvSpPr>
          <p:spPr>
            <a:xfrm>
              <a:off x="2121408" y="4783836"/>
              <a:ext cx="1042416" cy="1042416"/>
            </a:xfrm>
            <a:custGeom>
              <a:avLst/>
              <a:gdLst/>
              <a:ahLst/>
              <a:cxnLst/>
              <a:rect l="l" t="t" r="r" b="b"/>
              <a:pathLst>
                <a:path w="1042416" h="1042416">
                  <a:moveTo>
                    <a:pt x="0" y="521208"/>
                  </a:moveTo>
                  <a:cubicBezTo>
                    <a:pt x="0" y="233299"/>
                    <a:pt x="233299" y="0"/>
                    <a:pt x="521208" y="0"/>
                  </a:cubicBezTo>
                  <a:cubicBezTo>
                    <a:pt x="809117" y="0"/>
                    <a:pt x="1042416" y="233299"/>
                    <a:pt x="1042416" y="521208"/>
                  </a:cubicBezTo>
                  <a:cubicBezTo>
                    <a:pt x="1042416" y="809066"/>
                    <a:pt x="809117" y="1042416"/>
                    <a:pt x="521208" y="1042416"/>
                  </a:cubicBezTo>
                  <a:cubicBezTo>
                    <a:pt x="233299" y="1042416"/>
                    <a:pt x="0" y="809066"/>
                    <a:pt x="0" y="521208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22" name="Path2522"/>
            <p:cNvSpPr/>
            <p:nvPr/>
          </p:nvSpPr>
          <p:spPr>
            <a:xfrm>
              <a:off x="2108708" y="4771136"/>
              <a:ext cx="1067816" cy="1067816"/>
            </a:xfrm>
            <a:custGeom>
              <a:avLst/>
              <a:gdLst/>
              <a:ahLst/>
              <a:cxnLst/>
              <a:rect l="l" t="t" r="r" b="b"/>
              <a:pathLst>
                <a:path w="1067816" h="1067816">
                  <a:moveTo>
                    <a:pt x="12700" y="533908"/>
                  </a:moveTo>
                  <a:cubicBezTo>
                    <a:pt x="12700" y="245999"/>
                    <a:pt x="245999" y="12700"/>
                    <a:pt x="533908" y="12700"/>
                  </a:cubicBezTo>
                  <a:cubicBezTo>
                    <a:pt x="821817" y="12700"/>
                    <a:pt x="1055116" y="245999"/>
                    <a:pt x="1055116" y="533908"/>
                  </a:cubicBezTo>
                  <a:cubicBezTo>
                    <a:pt x="1055116" y="821766"/>
                    <a:pt x="821817" y="1055116"/>
                    <a:pt x="533908" y="1055116"/>
                  </a:cubicBezTo>
                  <a:cubicBezTo>
                    <a:pt x="245999" y="1055116"/>
                    <a:pt x="12700" y="821766"/>
                    <a:pt x="12700" y="53390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2523" name="Text Box2523"/>
          <p:cNvSpPr txBox="1"/>
          <p:nvPr/>
        </p:nvSpPr>
        <p:spPr>
          <a:xfrm>
            <a:off x="2629916" y="1124204"/>
            <a:ext cx="7465568" cy="859028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649"/>
              </a:lnSpc>
            </a:pPr>
            <a:endParaRPr/>
          </a:p>
          <a:p>
            <a:pPr marL="674751" marR="306630" algn="l" rtl="0">
              <a:lnSpc>
                <a:spcPts val="1782"/>
              </a:lnSpc>
            </a:pP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This</a:t>
            </a:r>
            <a:r>
              <a:rPr lang="en-US" altLang="zh-CN" sz="1700" spc="-2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lesson</a:t>
            </a:r>
            <a:r>
              <a:rPr lang="en-US" altLang="zh-CN" sz="1700" spc="-3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covered</a:t>
            </a:r>
            <a:r>
              <a:rPr lang="en-US" altLang="zh-CN" sz="1700" spc="-1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ICS</a:t>
            </a:r>
            <a:r>
              <a:rPr lang="en-US" altLang="zh-CN" sz="1700" spc="-1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cybersecurity</a:t>
            </a:r>
            <a:r>
              <a:rPr lang="en-US" altLang="zh-CN" sz="1700" spc="-3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foundational</a:t>
            </a:r>
            <a:r>
              <a:rPr lang="en-US" altLang="zh-CN" sz="1700" spc="-3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requirements</a:t>
            </a:r>
            <a:r>
              <a:rPr lang="en-US" altLang="zh-CN" sz="1700" spc="-4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based</a:t>
            </a:r>
            <a:r>
              <a:rPr lang="en-US" altLang="zh-CN" sz="1700" spc="-1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on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IEC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62443</a:t>
            </a:r>
            <a:r>
              <a:rPr lang="en-US" altLang="zh-CN" sz="1700" spc="-1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standard.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2524" name="Text Box2524"/>
          <p:cNvSpPr txBox="1"/>
          <p:nvPr/>
        </p:nvSpPr>
        <p:spPr>
          <a:xfrm>
            <a:off x="3108452" y="2373884"/>
            <a:ext cx="6987032" cy="859028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725"/>
              </a:lnSpc>
            </a:pPr>
            <a:endParaRPr/>
          </a:p>
          <a:p>
            <a:pPr marL="674116" marR="127588" algn="l" rtl="0">
              <a:lnSpc>
                <a:spcPts val="1812"/>
              </a:lnSpc>
            </a:pP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Seven</a:t>
            </a:r>
            <a:r>
              <a:rPr lang="en-US" altLang="zh-CN" sz="1700" spc="-1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key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requirements</a:t>
            </a:r>
            <a:r>
              <a:rPr lang="en-US" altLang="zh-CN" sz="1700" spc="-3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were</a:t>
            </a:r>
            <a:r>
              <a:rPr lang="en-US" altLang="zh-CN" sz="1700" spc="-2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discussed:</a:t>
            </a:r>
            <a:r>
              <a:rPr lang="en-US" altLang="zh-CN" sz="1700" spc="-4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identification,</a:t>
            </a:r>
            <a:r>
              <a:rPr lang="en-US" altLang="zh-CN" sz="1700" spc="-3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authentication,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system</a:t>
            </a:r>
            <a:r>
              <a:rPr lang="en-US" altLang="zh-CN" sz="1700" spc="-1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integrity,</a:t>
            </a:r>
            <a:r>
              <a:rPr lang="en-US" altLang="zh-CN" sz="1700" spc="-2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700" spc="-2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confidentiality,</a:t>
            </a:r>
            <a:r>
              <a:rPr lang="en-US" altLang="zh-CN" sz="1700" spc="-3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restricted</a:t>
            </a:r>
            <a:r>
              <a:rPr lang="en-US" altLang="zh-CN" sz="1700" spc="-2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700" spc="-2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2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flow,</a:t>
            </a:r>
            <a:r>
              <a:rPr lang="en-US" altLang="zh-CN" sz="17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event</a:t>
            </a:r>
            <a:r>
              <a:rPr lang="en-US" altLang="zh-CN" sz="1700" spc="38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response,</a:t>
            </a:r>
            <a:r>
              <a:rPr lang="en-US" altLang="zh-CN" sz="1700" spc="-4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7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resource</a:t>
            </a:r>
            <a:r>
              <a:rPr lang="en-US" altLang="zh-CN" sz="1700" spc="-4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availability.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2525" name="Text Box2525"/>
          <p:cNvSpPr txBox="1"/>
          <p:nvPr/>
        </p:nvSpPr>
        <p:spPr>
          <a:xfrm>
            <a:off x="3108452" y="3625088"/>
            <a:ext cx="6987032" cy="859028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656"/>
              </a:lnSpc>
            </a:pPr>
            <a:endParaRPr/>
          </a:p>
          <a:p>
            <a:pPr marL="674116" marR="682892" algn="l" rtl="0">
              <a:lnSpc>
                <a:spcPts val="1782"/>
              </a:lnSpc>
            </a:pP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Access</a:t>
            </a:r>
            <a:r>
              <a:rPr lang="en-US" altLang="zh-CN" sz="1700" spc="-1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control</a:t>
            </a:r>
            <a:r>
              <a:rPr lang="en-US" altLang="zh-CN" sz="1700" spc="-4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types</a:t>
            </a:r>
            <a:r>
              <a:rPr lang="en-US" altLang="zh-CN" sz="1700" spc="-1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including</a:t>
            </a:r>
            <a:r>
              <a:rPr lang="en-US" altLang="zh-CN" sz="1700" spc="-5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ABAC,</a:t>
            </a:r>
            <a:r>
              <a:rPr lang="en-US" altLang="zh-CN" sz="17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RBAC,</a:t>
            </a:r>
            <a:r>
              <a:rPr lang="en-US" altLang="zh-CN" sz="17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DAC,</a:t>
            </a:r>
            <a:r>
              <a:rPr lang="en-US" altLang="zh-CN" sz="17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7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more</a:t>
            </a:r>
            <a:r>
              <a:rPr lang="en-US" altLang="zh-CN" sz="1700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were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explained.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2526" name="Text Box2526"/>
          <p:cNvSpPr txBox="1"/>
          <p:nvPr/>
        </p:nvSpPr>
        <p:spPr>
          <a:xfrm>
            <a:off x="2629916" y="4874768"/>
            <a:ext cx="7465568" cy="859028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666"/>
              </a:lnSpc>
            </a:pPr>
            <a:endParaRPr/>
          </a:p>
          <a:p>
            <a:pPr marL="674751" marR="731874" algn="l" rtl="0">
              <a:lnSpc>
                <a:spcPts val="1782"/>
              </a:lnSpc>
            </a:pP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This</a:t>
            </a:r>
            <a:r>
              <a:rPr lang="en-US" altLang="zh-CN" sz="1700" spc="-2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knowledge</a:t>
            </a:r>
            <a:r>
              <a:rPr lang="en-US" altLang="zh-CN" sz="1700" spc="-4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aids</a:t>
            </a:r>
            <a:r>
              <a:rPr lang="en-US" altLang="zh-CN" sz="1700" spc="-2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designing</a:t>
            </a:r>
            <a:r>
              <a:rPr lang="en-US" altLang="zh-CN" sz="1700" spc="-3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secure</a:t>
            </a:r>
            <a:r>
              <a:rPr lang="en-US" altLang="zh-CN" sz="1700" spc="-3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systems </a:t>
            </a:r>
            <a:r>
              <a:rPr lang="en-US" altLang="zh-CN" sz="1700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17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industrial</a:t>
            </a:r>
            <a:r>
              <a:rPr lang="en-US" altLang="zh-CN" sz="1700" spc="-4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control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environments.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2527" name="Text Box2527"/>
          <p:cNvSpPr txBox="1"/>
          <p:nvPr/>
        </p:nvSpPr>
        <p:spPr>
          <a:xfrm>
            <a:off x="500177" y="2725192"/>
            <a:ext cx="1577719" cy="6861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5402"/>
              </a:lnSpc>
            </a:pPr>
            <a:r>
              <a:rPr lang="en-US" altLang="zh-CN" sz="5400" b="1" spc="-63" dirty="0">
                <a:solidFill>
                  <a:srgbClr val="00A2C3"/>
                </a:solidFill>
                <a:latin typeface="Calibri"/>
                <a:ea typeface="Calibri"/>
                <a:cs typeface="Calibri"/>
              </a:rPr>
              <a:t>Wrap</a:t>
            </a:r>
            <a:endParaRPr lang="en-US" altLang="zh-CN" sz="5400">
              <a:latin typeface="Calibri"/>
              <a:ea typeface="Calibri"/>
              <a:cs typeface="Calibri"/>
            </a:endParaRPr>
          </a:p>
        </p:txBody>
      </p:sp>
      <p:sp>
        <p:nvSpPr>
          <p:cNvPr id="2528" name="Text Box2528"/>
          <p:cNvSpPr txBox="1"/>
          <p:nvPr/>
        </p:nvSpPr>
        <p:spPr>
          <a:xfrm>
            <a:off x="861365" y="3548406"/>
            <a:ext cx="854594" cy="68610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5402"/>
              </a:lnSpc>
            </a:pPr>
            <a:r>
              <a:rPr lang="en-US" altLang="zh-CN" sz="5400" b="1" spc="0" dirty="0">
                <a:solidFill>
                  <a:srgbClr val="00A2C3"/>
                </a:solidFill>
                <a:latin typeface="Calibri"/>
                <a:ea typeface="Calibri"/>
                <a:cs typeface="Calibri"/>
              </a:rPr>
              <a:t>Up</a:t>
            </a:r>
            <a:endParaRPr lang="en-US" altLang="zh-CN" sz="5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193</Words>
  <Application>Microsoft Office PowerPoint</Application>
  <PresentationFormat>Widescreen</PresentationFormat>
  <Paragraphs>67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ws</dc:creator>
  <cp:lastModifiedBy>Alireza Nk</cp:lastModifiedBy>
  <cp:revision>10</cp:revision>
  <dcterms:created xsi:type="dcterms:W3CDTF">2017-10-23T09:06:44Z</dcterms:created>
  <dcterms:modified xsi:type="dcterms:W3CDTF">2026-02-12T10:10:16Z</dcterms:modified>
</cp:coreProperties>
</file>