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498" autoAdjust="0"/>
  </p:normalViewPr>
  <p:slideViewPr>
    <p:cSldViewPr>
      <p:cViewPr varScale="1">
        <p:scale>
          <a:sx n="65" d="100"/>
          <a:sy n="65" d="100"/>
        </p:scale>
        <p:origin x="10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0CB76-98F6-412E-95A4-4DF3043375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0526D-2EDA-4F69-9D81-C5FE112A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4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0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1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9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526D-2EDA-4F69-9D81-C5FE112AB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Path2206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207" name="Group2207"/>
          <p:cNvGrpSpPr/>
          <p:nvPr/>
        </p:nvGrpSpPr>
        <p:grpSpPr>
          <a:xfrm>
            <a:off x="592328" y="1104392"/>
            <a:ext cx="2914904" cy="1759712"/>
            <a:chOff x="592328" y="1104392"/>
            <a:chExt cx="2914904" cy="1759712"/>
          </a:xfrm>
        </p:grpSpPr>
        <p:sp>
          <p:nvSpPr>
            <p:cNvPr id="2208" name="Path2208"/>
            <p:cNvSpPr/>
            <p:nvPr/>
          </p:nvSpPr>
          <p:spPr>
            <a:xfrm>
              <a:off x="605028" y="1117092"/>
              <a:ext cx="2889504" cy="1734312"/>
            </a:xfrm>
            <a:custGeom>
              <a:avLst/>
              <a:gdLst/>
              <a:ahLst/>
              <a:cxnLst/>
              <a:rect l="l" t="t" r="r" b="b"/>
              <a:pathLst>
                <a:path w="2889504" h="1734312">
                  <a:moveTo>
                    <a:pt x="0" y="173482"/>
                  </a:moveTo>
                  <a:cubicBezTo>
                    <a:pt x="0" y="77597"/>
                    <a:pt x="77648" y="0"/>
                    <a:pt x="173431" y="0"/>
                  </a:cubicBezTo>
                  <a:lnTo>
                    <a:pt x="2716022" y="0"/>
                  </a:lnTo>
                  <a:cubicBezTo>
                    <a:pt x="2811907" y="0"/>
                    <a:pt x="2889504" y="77597"/>
                    <a:pt x="2889504" y="173482"/>
                  </a:cubicBezTo>
                  <a:lnTo>
                    <a:pt x="2889504" y="1560830"/>
                  </a:lnTo>
                  <a:cubicBezTo>
                    <a:pt x="2889504" y="1656715"/>
                    <a:pt x="2811907" y="1734312"/>
                    <a:pt x="2716022" y="1734312"/>
                  </a:cubicBezTo>
                  <a:lnTo>
                    <a:pt x="173431" y="1734312"/>
                  </a:lnTo>
                  <a:cubicBezTo>
                    <a:pt x="77648" y="1734312"/>
                    <a:pt x="0" y="1656715"/>
                    <a:pt x="0" y="1560830"/>
                  </a:cubicBezTo>
                  <a:lnTo>
                    <a:pt x="0" y="173482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09" name="Path2209"/>
            <p:cNvSpPr/>
            <p:nvPr/>
          </p:nvSpPr>
          <p:spPr>
            <a:xfrm>
              <a:off x="592328" y="1104392"/>
              <a:ext cx="2914904" cy="1759712"/>
            </a:xfrm>
            <a:custGeom>
              <a:avLst/>
              <a:gdLst/>
              <a:ahLst/>
              <a:cxnLst/>
              <a:rect l="l" t="t" r="r" b="b"/>
              <a:pathLst>
                <a:path w="2914904" h="1759712">
                  <a:moveTo>
                    <a:pt x="12700" y="186182"/>
                  </a:moveTo>
                  <a:cubicBezTo>
                    <a:pt x="12700" y="90297"/>
                    <a:pt x="90348" y="12700"/>
                    <a:pt x="186131" y="12700"/>
                  </a:cubicBezTo>
                  <a:lnTo>
                    <a:pt x="2728722" y="12700"/>
                  </a:lnTo>
                  <a:cubicBezTo>
                    <a:pt x="2824607" y="12700"/>
                    <a:pt x="2902204" y="90297"/>
                    <a:pt x="2902204" y="186182"/>
                  </a:cubicBezTo>
                  <a:lnTo>
                    <a:pt x="2902204" y="1573530"/>
                  </a:lnTo>
                  <a:cubicBezTo>
                    <a:pt x="2902204" y="1669415"/>
                    <a:pt x="2824607" y="1747012"/>
                    <a:pt x="2728722" y="1747012"/>
                  </a:cubicBezTo>
                  <a:lnTo>
                    <a:pt x="186131" y="1747012"/>
                  </a:lnTo>
                  <a:cubicBezTo>
                    <a:pt x="90348" y="1747012"/>
                    <a:pt x="12700" y="1669415"/>
                    <a:pt x="12700" y="1573530"/>
                  </a:cubicBezTo>
                  <a:lnTo>
                    <a:pt x="12700" y="18618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10" name="Text Box2210"/>
            <p:cNvSpPr txBox="1"/>
            <p:nvPr/>
          </p:nvSpPr>
          <p:spPr>
            <a:xfrm>
              <a:off x="998525" y="1686433"/>
              <a:ext cx="2165888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1: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Course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313893"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Introduction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211" name="Path2211"/>
          <p:cNvSpPr/>
          <p:nvPr/>
        </p:nvSpPr>
        <p:spPr>
          <a:xfrm>
            <a:off x="3749040" y="1626108"/>
            <a:ext cx="612648" cy="716280"/>
          </a:xfrm>
          <a:custGeom>
            <a:avLst/>
            <a:gdLst/>
            <a:ahLst/>
            <a:cxnLst/>
            <a:rect l="l" t="t" r="r" b="b"/>
            <a:pathLst>
              <a:path w="612648" h="716280">
                <a:moveTo>
                  <a:pt x="0" y="143256"/>
                </a:moveTo>
                <a:lnTo>
                  <a:pt x="306324" y="143256"/>
                </a:lnTo>
                <a:lnTo>
                  <a:pt x="306324" y="0"/>
                </a:lnTo>
                <a:lnTo>
                  <a:pt x="612648" y="358140"/>
                </a:lnTo>
                <a:lnTo>
                  <a:pt x="306324" y="716280"/>
                </a:lnTo>
                <a:lnTo>
                  <a:pt x="306324" y="573024"/>
                </a:lnTo>
                <a:lnTo>
                  <a:pt x="0" y="573024"/>
                </a:lnTo>
                <a:lnTo>
                  <a:pt x="0" y="143256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12" name="Path2212"/>
          <p:cNvSpPr/>
          <p:nvPr/>
        </p:nvSpPr>
        <p:spPr>
          <a:xfrm>
            <a:off x="7795260" y="1626108"/>
            <a:ext cx="612648" cy="716280"/>
          </a:xfrm>
          <a:custGeom>
            <a:avLst/>
            <a:gdLst/>
            <a:ahLst/>
            <a:cxnLst/>
            <a:rect l="l" t="t" r="r" b="b"/>
            <a:pathLst>
              <a:path w="612648" h="716280">
                <a:moveTo>
                  <a:pt x="0" y="143256"/>
                </a:moveTo>
                <a:lnTo>
                  <a:pt x="306325" y="143256"/>
                </a:lnTo>
                <a:lnTo>
                  <a:pt x="306325" y="0"/>
                </a:lnTo>
                <a:lnTo>
                  <a:pt x="612648" y="358140"/>
                </a:lnTo>
                <a:lnTo>
                  <a:pt x="306325" y="716280"/>
                </a:lnTo>
                <a:lnTo>
                  <a:pt x="306325" y="573024"/>
                </a:lnTo>
                <a:lnTo>
                  <a:pt x="0" y="573024"/>
                </a:lnTo>
                <a:lnTo>
                  <a:pt x="0" y="143256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213" name="Group2213"/>
          <p:cNvGrpSpPr/>
          <p:nvPr/>
        </p:nvGrpSpPr>
        <p:grpSpPr>
          <a:xfrm>
            <a:off x="8684768" y="1104392"/>
            <a:ext cx="2914904" cy="1759712"/>
            <a:chOff x="8684768" y="1104392"/>
            <a:chExt cx="2914904" cy="1759712"/>
          </a:xfrm>
        </p:grpSpPr>
        <p:sp>
          <p:nvSpPr>
            <p:cNvPr id="2214" name="Path2214"/>
            <p:cNvSpPr/>
            <p:nvPr/>
          </p:nvSpPr>
          <p:spPr>
            <a:xfrm>
              <a:off x="8697468" y="1117092"/>
              <a:ext cx="2889504" cy="1734312"/>
            </a:xfrm>
            <a:custGeom>
              <a:avLst/>
              <a:gdLst/>
              <a:ahLst/>
              <a:cxnLst/>
              <a:rect l="l" t="t" r="r" b="b"/>
              <a:pathLst>
                <a:path w="2889504" h="1734312">
                  <a:moveTo>
                    <a:pt x="0" y="173482"/>
                  </a:moveTo>
                  <a:cubicBezTo>
                    <a:pt x="0" y="77597"/>
                    <a:pt x="77598" y="0"/>
                    <a:pt x="173482" y="0"/>
                  </a:cubicBezTo>
                  <a:lnTo>
                    <a:pt x="2716023" y="0"/>
                  </a:lnTo>
                  <a:cubicBezTo>
                    <a:pt x="2811908" y="0"/>
                    <a:pt x="2889504" y="77597"/>
                    <a:pt x="2889504" y="173482"/>
                  </a:cubicBezTo>
                  <a:lnTo>
                    <a:pt x="2889504" y="1560830"/>
                  </a:lnTo>
                  <a:cubicBezTo>
                    <a:pt x="2889504" y="1656715"/>
                    <a:pt x="2811908" y="1734312"/>
                    <a:pt x="2716023" y="1734312"/>
                  </a:cubicBezTo>
                  <a:lnTo>
                    <a:pt x="173482" y="1734312"/>
                  </a:lnTo>
                  <a:cubicBezTo>
                    <a:pt x="77598" y="1734312"/>
                    <a:pt x="0" y="1656715"/>
                    <a:pt x="0" y="1560830"/>
                  </a:cubicBezTo>
                  <a:lnTo>
                    <a:pt x="0" y="173482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15" name="Path2215"/>
            <p:cNvSpPr/>
            <p:nvPr/>
          </p:nvSpPr>
          <p:spPr>
            <a:xfrm>
              <a:off x="8684768" y="1104392"/>
              <a:ext cx="2914904" cy="1759712"/>
            </a:xfrm>
            <a:custGeom>
              <a:avLst/>
              <a:gdLst/>
              <a:ahLst/>
              <a:cxnLst/>
              <a:rect l="l" t="t" r="r" b="b"/>
              <a:pathLst>
                <a:path w="2914904" h="1759712">
                  <a:moveTo>
                    <a:pt x="12700" y="186182"/>
                  </a:moveTo>
                  <a:cubicBezTo>
                    <a:pt x="12700" y="90297"/>
                    <a:pt x="90298" y="12700"/>
                    <a:pt x="186182" y="12700"/>
                  </a:cubicBezTo>
                  <a:lnTo>
                    <a:pt x="2728723" y="12700"/>
                  </a:lnTo>
                  <a:cubicBezTo>
                    <a:pt x="2824608" y="12700"/>
                    <a:pt x="2902204" y="90297"/>
                    <a:pt x="2902204" y="186182"/>
                  </a:cubicBezTo>
                  <a:lnTo>
                    <a:pt x="2902204" y="1573530"/>
                  </a:lnTo>
                  <a:cubicBezTo>
                    <a:pt x="2902204" y="1669415"/>
                    <a:pt x="2824608" y="1747012"/>
                    <a:pt x="2728723" y="1747012"/>
                  </a:cubicBezTo>
                  <a:lnTo>
                    <a:pt x="186182" y="1747012"/>
                  </a:lnTo>
                  <a:cubicBezTo>
                    <a:pt x="90298" y="1747012"/>
                    <a:pt x="12700" y="1669415"/>
                    <a:pt x="12700" y="1573530"/>
                  </a:cubicBezTo>
                  <a:lnTo>
                    <a:pt x="12700" y="18618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16" name="Text Box2216"/>
            <p:cNvSpPr txBox="1"/>
            <p:nvPr/>
          </p:nvSpPr>
          <p:spPr>
            <a:xfrm>
              <a:off x="8894064" y="1686433"/>
              <a:ext cx="2562046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62128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Cyber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Security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Introduction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217" name="Path2217"/>
          <p:cNvSpPr/>
          <p:nvPr/>
        </p:nvSpPr>
        <p:spPr>
          <a:xfrm>
            <a:off x="9782556" y="3105912"/>
            <a:ext cx="717804" cy="612648"/>
          </a:xfrm>
          <a:custGeom>
            <a:avLst/>
            <a:gdLst/>
            <a:ahLst/>
            <a:cxnLst/>
            <a:rect l="l" t="t" r="r" b="b"/>
            <a:pathLst>
              <a:path w="717804" h="612648">
                <a:moveTo>
                  <a:pt x="574294" y="0"/>
                </a:moveTo>
                <a:lnTo>
                  <a:pt x="574294" y="306324"/>
                </a:lnTo>
                <a:lnTo>
                  <a:pt x="717804" y="306324"/>
                </a:lnTo>
                <a:lnTo>
                  <a:pt x="358901" y="612648"/>
                </a:lnTo>
                <a:lnTo>
                  <a:pt x="0" y="306324"/>
                </a:lnTo>
                <a:lnTo>
                  <a:pt x="143510" y="306324"/>
                </a:lnTo>
                <a:lnTo>
                  <a:pt x="143510" y="0"/>
                </a:lnTo>
                <a:lnTo>
                  <a:pt x="574294" y="0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218" name="Group2218"/>
          <p:cNvGrpSpPr/>
          <p:nvPr/>
        </p:nvGrpSpPr>
        <p:grpSpPr>
          <a:xfrm>
            <a:off x="8684768" y="3993896"/>
            <a:ext cx="2914904" cy="1759712"/>
            <a:chOff x="8684768" y="3993896"/>
            <a:chExt cx="2914904" cy="1759712"/>
          </a:xfrm>
        </p:grpSpPr>
        <p:sp>
          <p:nvSpPr>
            <p:cNvPr id="2219" name="Path2219"/>
            <p:cNvSpPr/>
            <p:nvPr/>
          </p:nvSpPr>
          <p:spPr>
            <a:xfrm>
              <a:off x="8697468" y="4006596"/>
              <a:ext cx="2889504" cy="1734312"/>
            </a:xfrm>
            <a:custGeom>
              <a:avLst/>
              <a:gdLst/>
              <a:ahLst/>
              <a:cxnLst/>
              <a:rect l="l" t="t" r="r" b="b"/>
              <a:pathLst>
                <a:path w="2889504" h="1734312">
                  <a:moveTo>
                    <a:pt x="0" y="173482"/>
                  </a:moveTo>
                  <a:cubicBezTo>
                    <a:pt x="0" y="77598"/>
                    <a:pt x="77598" y="0"/>
                    <a:pt x="173482" y="0"/>
                  </a:cubicBezTo>
                  <a:lnTo>
                    <a:pt x="2716023" y="0"/>
                  </a:lnTo>
                  <a:cubicBezTo>
                    <a:pt x="2811908" y="0"/>
                    <a:pt x="2889504" y="77598"/>
                    <a:pt x="2889504" y="173482"/>
                  </a:cubicBezTo>
                  <a:lnTo>
                    <a:pt x="2889504" y="1560830"/>
                  </a:lnTo>
                  <a:cubicBezTo>
                    <a:pt x="2889504" y="1656664"/>
                    <a:pt x="2811908" y="1734312"/>
                    <a:pt x="2716023" y="1734312"/>
                  </a:cubicBezTo>
                  <a:lnTo>
                    <a:pt x="173482" y="1734312"/>
                  </a:lnTo>
                  <a:cubicBezTo>
                    <a:pt x="77598" y="1734312"/>
                    <a:pt x="0" y="1656664"/>
                    <a:pt x="0" y="1560830"/>
                  </a:cubicBezTo>
                  <a:lnTo>
                    <a:pt x="0" y="173482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sq">
              <a:solidFill>
                <a:srgbClr val="ED7D3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20" name="Path2220"/>
            <p:cNvSpPr/>
            <p:nvPr/>
          </p:nvSpPr>
          <p:spPr>
            <a:xfrm>
              <a:off x="8684768" y="3993896"/>
              <a:ext cx="2914904" cy="1759712"/>
            </a:xfrm>
            <a:custGeom>
              <a:avLst/>
              <a:gdLst/>
              <a:ahLst/>
              <a:cxnLst/>
              <a:rect l="l" t="t" r="r" b="b"/>
              <a:pathLst>
                <a:path w="2914904" h="1759712">
                  <a:moveTo>
                    <a:pt x="12700" y="186182"/>
                  </a:moveTo>
                  <a:cubicBezTo>
                    <a:pt x="12700" y="90298"/>
                    <a:pt x="90298" y="12700"/>
                    <a:pt x="186182" y="12700"/>
                  </a:cubicBezTo>
                  <a:lnTo>
                    <a:pt x="2728723" y="12700"/>
                  </a:lnTo>
                  <a:cubicBezTo>
                    <a:pt x="2824608" y="12700"/>
                    <a:pt x="2902204" y="90298"/>
                    <a:pt x="2902204" y="186182"/>
                  </a:cubicBezTo>
                  <a:lnTo>
                    <a:pt x="2902204" y="1573530"/>
                  </a:lnTo>
                  <a:cubicBezTo>
                    <a:pt x="2902204" y="1669364"/>
                    <a:pt x="2824608" y="1747012"/>
                    <a:pt x="2728723" y="1747012"/>
                  </a:cubicBezTo>
                  <a:lnTo>
                    <a:pt x="186182" y="1747012"/>
                  </a:lnTo>
                  <a:cubicBezTo>
                    <a:pt x="90298" y="1747012"/>
                    <a:pt x="12700" y="1669364"/>
                    <a:pt x="12700" y="1573530"/>
                  </a:cubicBezTo>
                  <a:lnTo>
                    <a:pt x="12700" y="186182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21" name="Text Box2221"/>
            <p:cNvSpPr txBox="1"/>
            <p:nvPr/>
          </p:nvSpPr>
          <p:spPr>
            <a:xfrm>
              <a:off x="9311640" y="4193413"/>
              <a:ext cx="1724930" cy="1381125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24028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243840" algn="l" rtl="0">
                <a:lnSpc>
                  <a:spcPts val="2304"/>
                </a:lnSpc>
                <a:spcBef>
                  <a:spcPts val="1212"/>
                </a:spcBef>
              </a:pPr>
              <a:r>
                <a:rPr lang="en-US" altLang="zh-CN" sz="23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IEC</a:t>
              </a:r>
              <a:r>
                <a:rPr lang="en-US" altLang="zh-CN" sz="2300" spc="-8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62443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50292" algn="l" rtl="0">
                <a:lnSpc>
                  <a:spcPts val="2306"/>
                </a:lnSpc>
                <a:spcBef>
                  <a:spcPts val="214"/>
                </a:spcBef>
              </a:pPr>
              <a:r>
                <a:rPr lang="en-US" altLang="zh-CN" sz="2300" spc="-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Foundational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4"/>
                </a:lnSpc>
                <a:spcBef>
                  <a:spcPts val="230"/>
                </a:spcBef>
              </a:pP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Requirements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222" name="Path2222"/>
          <p:cNvSpPr/>
          <p:nvPr/>
        </p:nvSpPr>
        <p:spPr>
          <a:xfrm>
            <a:off x="7830312" y="4515612"/>
            <a:ext cx="612648" cy="716281"/>
          </a:xfrm>
          <a:custGeom>
            <a:avLst/>
            <a:gdLst/>
            <a:ahLst/>
            <a:cxnLst/>
            <a:rect l="l" t="t" r="r" b="b"/>
            <a:pathLst>
              <a:path w="612648" h="716281">
                <a:moveTo>
                  <a:pt x="612648" y="573024"/>
                </a:moveTo>
                <a:lnTo>
                  <a:pt x="306324" y="573024"/>
                </a:lnTo>
                <a:lnTo>
                  <a:pt x="306324" y="716280"/>
                </a:lnTo>
                <a:lnTo>
                  <a:pt x="0" y="358140"/>
                </a:lnTo>
                <a:lnTo>
                  <a:pt x="306324" y="0"/>
                </a:lnTo>
                <a:lnTo>
                  <a:pt x="306324" y="143256"/>
                </a:lnTo>
                <a:lnTo>
                  <a:pt x="612648" y="143256"/>
                </a:lnTo>
                <a:lnTo>
                  <a:pt x="612648" y="573024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223" name="Group2223"/>
          <p:cNvGrpSpPr/>
          <p:nvPr/>
        </p:nvGrpSpPr>
        <p:grpSpPr>
          <a:xfrm>
            <a:off x="4638549" y="3993896"/>
            <a:ext cx="2914903" cy="1759712"/>
            <a:chOff x="4638549" y="3993896"/>
            <a:chExt cx="2914903" cy="1759712"/>
          </a:xfrm>
        </p:grpSpPr>
        <p:sp>
          <p:nvSpPr>
            <p:cNvPr id="2224" name="Path2224"/>
            <p:cNvSpPr/>
            <p:nvPr/>
          </p:nvSpPr>
          <p:spPr>
            <a:xfrm>
              <a:off x="4651249" y="4006596"/>
              <a:ext cx="2889503" cy="1734312"/>
            </a:xfrm>
            <a:custGeom>
              <a:avLst/>
              <a:gdLst/>
              <a:ahLst/>
              <a:cxnLst/>
              <a:rect l="l" t="t" r="r" b="b"/>
              <a:pathLst>
                <a:path w="2889503" h="1734312">
                  <a:moveTo>
                    <a:pt x="0" y="173482"/>
                  </a:moveTo>
                  <a:cubicBezTo>
                    <a:pt x="0" y="77598"/>
                    <a:pt x="77596" y="0"/>
                    <a:pt x="173482" y="0"/>
                  </a:cubicBezTo>
                  <a:lnTo>
                    <a:pt x="2716022" y="0"/>
                  </a:lnTo>
                  <a:cubicBezTo>
                    <a:pt x="2811906" y="0"/>
                    <a:pt x="2889504" y="77598"/>
                    <a:pt x="2889504" y="173482"/>
                  </a:cubicBezTo>
                  <a:lnTo>
                    <a:pt x="2889504" y="1560830"/>
                  </a:lnTo>
                  <a:cubicBezTo>
                    <a:pt x="2889504" y="1656664"/>
                    <a:pt x="2811906" y="1734312"/>
                    <a:pt x="2716022" y="1734312"/>
                  </a:cubicBezTo>
                  <a:lnTo>
                    <a:pt x="173482" y="1734312"/>
                  </a:lnTo>
                  <a:cubicBezTo>
                    <a:pt x="77596" y="1734312"/>
                    <a:pt x="0" y="1656664"/>
                    <a:pt x="0" y="1560830"/>
                  </a:cubicBezTo>
                  <a:lnTo>
                    <a:pt x="0" y="173482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25" name="Path2225"/>
            <p:cNvSpPr/>
            <p:nvPr/>
          </p:nvSpPr>
          <p:spPr>
            <a:xfrm>
              <a:off x="4638549" y="3993896"/>
              <a:ext cx="2914903" cy="1759712"/>
            </a:xfrm>
            <a:custGeom>
              <a:avLst/>
              <a:gdLst/>
              <a:ahLst/>
              <a:cxnLst/>
              <a:rect l="l" t="t" r="r" b="b"/>
              <a:pathLst>
                <a:path w="2914903" h="1759712">
                  <a:moveTo>
                    <a:pt x="12700" y="186182"/>
                  </a:moveTo>
                  <a:cubicBezTo>
                    <a:pt x="12700" y="90298"/>
                    <a:pt x="90296" y="12700"/>
                    <a:pt x="186182" y="12700"/>
                  </a:cubicBezTo>
                  <a:lnTo>
                    <a:pt x="2728722" y="12700"/>
                  </a:lnTo>
                  <a:cubicBezTo>
                    <a:pt x="2824606" y="12700"/>
                    <a:pt x="2902204" y="90298"/>
                    <a:pt x="2902204" y="186182"/>
                  </a:cubicBezTo>
                  <a:lnTo>
                    <a:pt x="2902204" y="1573530"/>
                  </a:lnTo>
                  <a:cubicBezTo>
                    <a:pt x="2902204" y="1669364"/>
                    <a:pt x="2824606" y="1747012"/>
                    <a:pt x="2728722" y="1747012"/>
                  </a:cubicBezTo>
                  <a:lnTo>
                    <a:pt x="186182" y="1747012"/>
                  </a:lnTo>
                  <a:cubicBezTo>
                    <a:pt x="90296" y="1747012"/>
                    <a:pt x="12700" y="1669364"/>
                    <a:pt x="12700" y="1573530"/>
                  </a:cubicBezTo>
                  <a:lnTo>
                    <a:pt x="12700" y="18618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26" name="Text Box2226"/>
            <p:cNvSpPr txBox="1"/>
            <p:nvPr/>
          </p:nvSpPr>
          <p:spPr>
            <a:xfrm>
              <a:off x="5049266" y="4353586"/>
              <a:ext cx="2157480" cy="105966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440436" algn="l" rtl="0">
                <a:lnSpc>
                  <a:spcPts val="2306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5: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4"/>
                </a:lnSpc>
                <a:spcBef>
                  <a:spcPts val="1213"/>
                </a:spcBef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Cyber</a:t>
              </a:r>
              <a:r>
                <a:rPr lang="en-US" altLang="zh-CN" sz="2300" spc="-1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Security</a:t>
              </a:r>
              <a:r>
                <a:rPr lang="en-US" altLang="zh-CN" sz="2300" spc="-1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In-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682752" algn="l" rtl="0">
                <a:lnSpc>
                  <a:spcPts val="2304"/>
                </a:lnSpc>
                <a:spcBef>
                  <a:spcPts val="216"/>
                </a:spcBef>
              </a:pP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Depth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227" name="Path2227"/>
          <p:cNvSpPr/>
          <p:nvPr/>
        </p:nvSpPr>
        <p:spPr>
          <a:xfrm>
            <a:off x="3784092" y="4515612"/>
            <a:ext cx="612648" cy="716281"/>
          </a:xfrm>
          <a:custGeom>
            <a:avLst/>
            <a:gdLst/>
            <a:ahLst/>
            <a:cxnLst/>
            <a:rect l="l" t="t" r="r" b="b"/>
            <a:pathLst>
              <a:path w="612648" h="716281">
                <a:moveTo>
                  <a:pt x="612648" y="573024"/>
                </a:moveTo>
                <a:lnTo>
                  <a:pt x="306324" y="573024"/>
                </a:lnTo>
                <a:lnTo>
                  <a:pt x="306324" y="716280"/>
                </a:lnTo>
                <a:lnTo>
                  <a:pt x="0" y="358140"/>
                </a:lnTo>
                <a:lnTo>
                  <a:pt x="306324" y="0"/>
                </a:lnTo>
                <a:lnTo>
                  <a:pt x="306324" y="143256"/>
                </a:lnTo>
                <a:lnTo>
                  <a:pt x="612648" y="143256"/>
                </a:lnTo>
                <a:lnTo>
                  <a:pt x="612648" y="573024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228" name="Group2228"/>
          <p:cNvGrpSpPr/>
          <p:nvPr/>
        </p:nvGrpSpPr>
        <p:grpSpPr>
          <a:xfrm>
            <a:off x="592328" y="3993896"/>
            <a:ext cx="2914904" cy="1759712"/>
            <a:chOff x="592328" y="3993896"/>
            <a:chExt cx="2914904" cy="1759712"/>
          </a:xfrm>
        </p:grpSpPr>
        <p:sp>
          <p:nvSpPr>
            <p:cNvPr id="2229" name="Path2229"/>
            <p:cNvSpPr/>
            <p:nvPr/>
          </p:nvSpPr>
          <p:spPr>
            <a:xfrm>
              <a:off x="605028" y="4006596"/>
              <a:ext cx="2889504" cy="1734312"/>
            </a:xfrm>
            <a:custGeom>
              <a:avLst/>
              <a:gdLst/>
              <a:ahLst/>
              <a:cxnLst/>
              <a:rect l="l" t="t" r="r" b="b"/>
              <a:pathLst>
                <a:path w="2889504" h="1734312">
                  <a:moveTo>
                    <a:pt x="0" y="173482"/>
                  </a:moveTo>
                  <a:cubicBezTo>
                    <a:pt x="0" y="77598"/>
                    <a:pt x="77648" y="0"/>
                    <a:pt x="173431" y="0"/>
                  </a:cubicBezTo>
                  <a:lnTo>
                    <a:pt x="2716022" y="0"/>
                  </a:lnTo>
                  <a:cubicBezTo>
                    <a:pt x="2811907" y="0"/>
                    <a:pt x="2889504" y="77598"/>
                    <a:pt x="2889504" y="173482"/>
                  </a:cubicBezTo>
                  <a:lnTo>
                    <a:pt x="2889504" y="1560830"/>
                  </a:lnTo>
                  <a:cubicBezTo>
                    <a:pt x="2889504" y="1656664"/>
                    <a:pt x="2811907" y="1734312"/>
                    <a:pt x="2716022" y="1734312"/>
                  </a:cubicBezTo>
                  <a:lnTo>
                    <a:pt x="173431" y="1734312"/>
                  </a:lnTo>
                  <a:cubicBezTo>
                    <a:pt x="77648" y="1734312"/>
                    <a:pt x="0" y="1656664"/>
                    <a:pt x="0" y="1560830"/>
                  </a:cubicBezTo>
                  <a:lnTo>
                    <a:pt x="0" y="173482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30" name="Path2230"/>
            <p:cNvSpPr/>
            <p:nvPr/>
          </p:nvSpPr>
          <p:spPr>
            <a:xfrm>
              <a:off x="592328" y="3993896"/>
              <a:ext cx="2914904" cy="1759712"/>
            </a:xfrm>
            <a:custGeom>
              <a:avLst/>
              <a:gdLst/>
              <a:ahLst/>
              <a:cxnLst/>
              <a:rect l="l" t="t" r="r" b="b"/>
              <a:pathLst>
                <a:path w="2914904" h="1759712">
                  <a:moveTo>
                    <a:pt x="12700" y="186182"/>
                  </a:moveTo>
                  <a:cubicBezTo>
                    <a:pt x="12700" y="90298"/>
                    <a:pt x="90348" y="12700"/>
                    <a:pt x="186131" y="12700"/>
                  </a:cubicBezTo>
                  <a:lnTo>
                    <a:pt x="2728722" y="12700"/>
                  </a:lnTo>
                  <a:cubicBezTo>
                    <a:pt x="2824607" y="12700"/>
                    <a:pt x="2902204" y="90298"/>
                    <a:pt x="2902204" y="186182"/>
                  </a:cubicBezTo>
                  <a:lnTo>
                    <a:pt x="2902204" y="1573530"/>
                  </a:lnTo>
                  <a:cubicBezTo>
                    <a:pt x="2902204" y="1669364"/>
                    <a:pt x="2824607" y="1747012"/>
                    <a:pt x="2728722" y="1747012"/>
                  </a:cubicBezTo>
                  <a:lnTo>
                    <a:pt x="186131" y="1747012"/>
                  </a:lnTo>
                  <a:cubicBezTo>
                    <a:pt x="90348" y="1747012"/>
                    <a:pt x="12700" y="1669364"/>
                    <a:pt x="12700" y="1573530"/>
                  </a:cubicBezTo>
                  <a:lnTo>
                    <a:pt x="12700" y="18618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31" name="Text Box2231"/>
            <p:cNvSpPr txBox="1"/>
            <p:nvPr/>
          </p:nvSpPr>
          <p:spPr>
            <a:xfrm>
              <a:off x="1033577" y="4514343"/>
              <a:ext cx="2097193" cy="739215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409905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6"/>
                </a:lnSpc>
                <a:spcBef>
                  <a:spcPts val="1210"/>
                </a:spcBef>
              </a:pP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Course</a:t>
              </a:r>
              <a:r>
                <a:rPr lang="en-US" altLang="zh-CN" sz="2300" spc="-1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Close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Out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232" name="Group2232"/>
          <p:cNvGrpSpPr/>
          <p:nvPr/>
        </p:nvGrpSpPr>
        <p:grpSpPr>
          <a:xfrm>
            <a:off x="4638549" y="1104392"/>
            <a:ext cx="2914903" cy="1759712"/>
            <a:chOff x="4638549" y="1104392"/>
            <a:chExt cx="2914903" cy="1759712"/>
          </a:xfrm>
        </p:grpSpPr>
        <p:sp>
          <p:nvSpPr>
            <p:cNvPr id="2233" name="Path2233"/>
            <p:cNvSpPr/>
            <p:nvPr/>
          </p:nvSpPr>
          <p:spPr>
            <a:xfrm>
              <a:off x="4651249" y="1117092"/>
              <a:ext cx="2889503" cy="1734312"/>
            </a:xfrm>
            <a:custGeom>
              <a:avLst/>
              <a:gdLst/>
              <a:ahLst/>
              <a:cxnLst/>
              <a:rect l="l" t="t" r="r" b="b"/>
              <a:pathLst>
                <a:path w="2889503" h="1734312">
                  <a:moveTo>
                    <a:pt x="0" y="173482"/>
                  </a:moveTo>
                  <a:cubicBezTo>
                    <a:pt x="0" y="77597"/>
                    <a:pt x="77596" y="0"/>
                    <a:pt x="173482" y="0"/>
                  </a:cubicBezTo>
                  <a:lnTo>
                    <a:pt x="2716022" y="0"/>
                  </a:lnTo>
                  <a:cubicBezTo>
                    <a:pt x="2811906" y="0"/>
                    <a:pt x="2889504" y="77597"/>
                    <a:pt x="2889504" y="173482"/>
                  </a:cubicBezTo>
                  <a:lnTo>
                    <a:pt x="2889504" y="1560830"/>
                  </a:lnTo>
                  <a:cubicBezTo>
                    <a:pt x="2889504" y="1656715"/>
                    <a:pt x="2811906" y="1734312"/>
                    <a:pt x="2716022" y="1734312"/>
                  </a:cubicBezTo>
                  <a:lnTo>
                    <a:pt x="173482" y="1734312"/>
                  </a:lnTo>
                  <a:cubicBezTo>
                    <a:pt x="77596" y="1734312"/>
                    <a:pt x="0" y="1656715"/>
                    <a:pt x="0" y="1560830"/>
                  </a:cubicBezTo>
                  <a:lnTo>
                    <a:pt x="0" y="173482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34" name="Path2234"/>
            <p:cNvSpPr/>
            <p:nvPr/>
          </p:nvSpPr>
          <p:spPr>
            <a:xfrm>
              <a:off x="4638549" y="1104392"/>
              <a:ext cx="2914903" cy="1759712"/>
            </a:xfrm>
            <a:custGeom>
              <a:avLst/>
              <a:gdLst/>
              <a:ahLst/>
              <a:cxnLst/>
              <a:rect l="l" t="t" r="r" b="b"/>
              <a:pathLst>
                <a:path w="2914903" h="1759712">
                  <a:moveTo>
                    <a:pt x="12700" y="186182"/>
                  </a:moveTo>
                  <a:cubicBezTo>
                    <a:pt x="12700" y="90297"/>
                    <a:pt x="90296" y="12700"/>
                    <a:pt x="186182" y="12700"/>
                  </a:cubicBezTo>
                  <a:lnTo>
                    <a:pt x="2728722" y="12700"/>
                  </a:lnTo>
                  <a:cubicBezTo>
                    <a:pt x="2824606" y="12700"/>
                    <a:pt x="2902204" y="90297"/>
                    <a:pt x="2902204" y="186182"/>
                  </a:cubicBezTo>
                  <a:lnTo>
                    <a:pt x="2902204" y="1573530"/>
                  </a:lnTo>
                  <a:cubicBezTo>
                    <a:pt x="2902204" y="1669415"/>
                    <a:pt x="2824606" y="1747012"/>
                    <a:pt x="2728722" y="1747012"/>
                  </a:cubicBezTo>
                  <a:lnTo>
                    <a:pt x="186182" y="1747012"/>
                  </a:lnTo>
                  <a:cubicBezTo>
                    <a:pt x="90296" y="1747012"/>
                    <a:pt x="12700" y="1669415"/>
                    <a:pt x="12700" y="1573530"/>
                  </a:cubicBezTo>
                  <a:lnTo>
                    <a:pt x="12700" y="18618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35" name="Text Box2235"/>
            <p:cNvSpPr txBox="1"/>
            <p:nvPr/>
          </p:nvSpPr>
          <p:spPr>
            <a:xfrm>
              <a:off x="4892294" y="1686433"/>
              <a:ext cx="2473419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2: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Overview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99060"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of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9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Control</a:t>
              </a:r>
              <a:r>
                <a:rPr lang="en-US" altLang="zh-CN" sz="2300" spc="-6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Systems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Path236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69" name="Image23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84" y="807720"/>
            <a:ext cx="51816" cy="5242560"/>
          </a:xfrm>
          <a:prstGeom prst="rect">
            <a:avLst/>
          </a:prstGeom>
          <a:noFill/>
        </p:spPr>
      </p:pic>
      <p:pic>
        <p:nvPicPr>
          <p:cNvPr id="2370" name="Image23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72" y="664413"/>
            <a:ext cx="4969764" cy="5597652"/>
          </a:xfrm>
          <a:prstGeom prst="rect">
            <a:avLst/>
          </a:prstGeom>
          <a:noFill/>
        </p:spPr>
      </p:pic>
      <p:sp>
        <p:nvSpPr>
          <p:cNvPr id="2371" name="Text Box2371"/>
          <p:cNvSpPr txBox="1"/>
          <p:nvPr/>
        </p:nvSpPr>
        <p:spPr>
          <a:xfrm>
            <a:off x="992429" y="1605026"/>
            <a:ext cx="2204186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6-Timely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72" name="Text Box2372"/>
          <p:cNvSpPr txBox="1"/>
          <p:nvPr/>
        </p:nvSpPr>
        <p:spPr>
          <a:xfrm>
            <a:off x="992429" y="2153666"/>
            <a:ext cx="3616147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Response</a:t>
            </a:r>
            <a:r>
              <a:rPr lang="en-US" altLang="zh-CN" sz="36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Events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73" name="Text Box2373"/>
          <p:cNvSpPr txBox="1"/>
          <p:nvPr/>
        </p:nvSpPr>
        <p:spPr>
          <a:xfrm>
            <a:off x="992429" y="2702077"/>
            <a:ext cx="1009840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(TRE)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74" name="Text Box2374"/>
          <p:cNvSpPr txBox="1"/>
          <p:nvPr/>
        </p:nvSpPr>
        <p:spPr>
          <a:xfrm>
            <a:off x="992429" y="3877843"/>
            <a:ext cx="3271908" cy="5035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982"/>
              </a:lnSpc>
            </a:pPr>
            <a:r>
              <a:rPr lang="en-US" altLang="zh-CN" sz="18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1.Timely</a:t>
            </a:r>
            <a:r>
              <a:rPr lang="en-US" altLang="zh-CN" sz="18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Response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Events</a:t>
            </a:r>
            <a:r>
              <a:rPr lang="en-US" altLang="zh-CN" sz="1800" b="1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(TRE)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2.Respond</a:t>
            </a:r>
            <a:r>
              <a:rPr lang="en-US" altLang="zh-CN" sz="18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b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Violations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75" name="Text Box2375"/>
          <p:cNvSpPr txBox="1"/>
          <p:nvPr/>
        </p:nvSpPr>
        <p:spPr>
          <a:xfrm>
            <a:off x="992429" y="4427094"/>
            <a:ext cx="2833268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3.Notify</a:t>
            </a:r>
            <a:r>
              <a:rPr lang="en-US" altLang="zh-CN" sz="18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Proper</a:t>
            </a:r>
            <a:r>
              <a:rPr lang="en-US" altLang="zh-CN" sz="18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Authority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76" name="Text Box2376"/>
          <p:cNvSpPr txBox="1"/>
          <p:nvPr/>
        </p:nvSpPr>
        <p:spPr>
          <a:xfrm>
            <a:off x="992429" y="4701413"/>
            <a:ext cx="4075481" cy="5029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980"/>
              </a:lnSpc>
            </a:pP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4.Report</a:t>
            </a:r>
            <a:r>
              <a:rPr lang="en-US" altLang="zh-CN" sz="18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Needed</a:t>
            </a:r>
            <a:r>
              <a:rPr lang="en-US" altLang="zh-CN" sz="1800" b="1" spc="-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Evidence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Violation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5.Take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Timely</a:t>
            </a:r>
            <a:r>
              <a:rPr lang="en-US" altLang="zh-CN" sz="18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Corrective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Action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Path237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78" name="Image23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84" y="807720"/>
            <a:ext cx="51816" cy="5242560"/>
          </a:xfrm>
          <a:prstGeom prst="rect">
            <a:avLst/>
          </a:prstGeom>
          <a:noFill/>
        </p:spPr>
      </p:pic>
      <p:pic>
        <p:nvPicPr>
          <p:cNvPr id="2379" name="Image23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72" y="1990344"/>
            <a:ext cx="5004816" cy="2877312"/>
          </a:xfrm>
          <a:prstGeom prst="rect">
            <a:avLst/>
          </a:prstGeom>
          <a:noFill/>
        </p:spPr>
      </p:pic>
      <p:sp>
        <p:nvSpPr>
          <p:cNvPr id="2380" name="Text Box2380"/>
          <p:cNvSpPr txBox="1"/>
          <p:nvPr/>
        </p:nvSpPr>
        <p:spPr>
          <a:xfrm>
            <a:off x="1109777" y="2360422"/>
            <a:ext cx="2674188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7-Resource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81" name="Text Box2381"/>
          <p:cNvSpPr txBox="1"/>
          <p:nvPr/>
        </p:nvSpPr>
        <p:spPr>
          <a:xfrm>
            <a:off x="1109777" y="2908833"/>
            <a:ext cx="2949203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3600" spc="-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(RA)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82" name="Text Box2382"/>
          <p:cNvSpPr txBox="1"/>
          <p:nvPr/>
        </p:nvSpPr>
        <p:spPr>
          <a:xfrm>
            <a:off x="1062533" y="3810508"/>
            <a:ext cx="2640558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1.Resource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1800" b="1" spc="-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(RA)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83" name="Text Box2383"/>
          <p:cNvSpPr txBox="1"/>
          <p:nvPr/>
        </p:nvSpPr>
        <p:spPr>
          <a:xfrm>
            <a:off x="1062533" y="4084828"/>
            <a:ext cx="4550341" cy="7774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41"/>
              </a:lnSpc>
            </a:pP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2.Ensure</a:t>
            </a:r>
            <a:r>
              <a:rPr lang="en-US" altLang="zh-CN" sz="18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1800" b="1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b="1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3.Against</a:t>
            </a:r>
            <a:r>
              <a:rPr lang="en-US" altLang="zh-CN" sz="18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Degradation</a:t>
            </a:r>
            <a:r>
              <a:rPr lang="en-US" altLang="zh-CN" sz="1800" b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Denial</a:t>
            </a:r>
            <a:r>
              <a:rPr lang="en-US" altLang="zh-CN" sz="18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Essential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Services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4" name="Image2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4" name="Image2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26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Path223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237" name="Image2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76" y="1629156"/>
            <a:ext cx="6749796" cy="4264152"/>
          </a:xfrm>
          <a:prstGeom prst="rect">
            <a:avLst/>
          </a:prstGeom>
          <a:noFill/>
        </p:spPr>
      </p:pic>
      <p:pic>
        <p:nvPicPr>
          <p:cNvPr id="2238" name="Image22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8" y="1190244"/>
            <a:ext cx="5323332" cy="56388"/>
          </a:xfrm>
          <a:prstGeom prst="rect">
            <a:avLst/>
          </a:prstGeom>
          <a:noFill/>
        </p:spPr>
      </p:pic>
      <p:sp>
        <p:nvSpPr>
          <p:cNvPr id="2239" name="Text Box2239"/>
          <p:cNvSpPr txBox="1"/>
          <p:nvPr/>
        </p:nvSpPr>
        <p:spPr>
          <a:xfrm>
            <a:off x="792480" y="730885"/>
            <a:ext cx="5335675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36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</a:t>
            </a:r>
            <a:r>
              <a:rPr lang="en-US" altLang="zh-CN" sz="36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3600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Standards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240" name="Text Box2240"/>
          <p:cNvSpPr txBox="1"/>
          <p:nvPr/>
        </p:nvSpPr>
        <p:spPr>
          <a:xfrm>
            <a:off x="1107643" y="1823720"/>
            <a:ext cx="2584820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BS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EN61511</a:t>
            </a:r>
            <a:r>
              <a:rPr lang="en-US" altLang="zh-CN" sz="2800" spc="5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2017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241" name="Text Box2241"/>
          <p:cNvSpPr txBox="1"/>
          <p:nvPr/>
        </p:nvSpPr>
        <p:spPr>
          <a:xfrm>
            <a:off x="1107643" y="2250694"/>
            <a:ext cx="5053776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Risk</a:t>
            </a:r>
            <a:r>
              <a:rPr lang="en-US" altLang="zh-CN" sz="2800" b="1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Assessment</a:t>
            </a:r>
            <a:r>
              <a:rPr lang="en-US" altLang="zh-CN" sz="2800" b="1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242" name="Text Box2242"/>
          <p:cNvSpPr txBox="1"/>
          <p:nvPr/>
        </p:nvSpPr>
        <p:spPr>
          <a:xfrm>
            <a:off x="1107643" y="2677414"/>
            <a:ext cx="3087630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Mitigating</a:t>
            </a:r>
            <a:r>
              <a:rPr lang="en-US" altLang="zh-CN" sz="2800" b="1" spc="2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Strategies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243" name="Text Box2243"/>
          <p:cNvSpPr txBox="1"/>
          <p:nvPr/>
        </p:nvSpPr>
        <p:spPr>
          <a:xfrm>
            <a:off x="1107643" y="3674999"/>
            <a:ext cx="1978323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ISA/IEC62443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244" name="Text Box2244"/>
          <p:cNvSpPr txBox="1"/>
          <p:nvPr/>
        </p:nvSpPr>
        <p:spPr>
          <a:xfrm>
            <a:off x="1107643" y="4101719"/>
            <a:ext cx="998624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Assess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245" name="Text Box2245"/>
          <p:cNvSpPr txBox="1"/>
          <p:nvPr/>
        </p:nvSpPr>
        <p:spPr>
          <a:xfrm>
            <a:off x="1107643" y="4528211"/>
            <a:ext cx="1656577" cy="3553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b="1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Implement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246" name="Text Box2246"/>
          <p:cNvSpPr txBox="1"/>
          <p:nvPr/>
        </p:nvSpPr>
        <p:spPr>
          <a:xfrm>
            <a:off x="1107643" y="4955540"/>
            <a:ext cx="5561526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Maintain</a:t>
            </a:r>
            <a:r>
              <a:rPr lang="en-US" altLang="zh-CN" sz="2800" b="1" spc="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800" b="1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Defence</a:t>
            </a:r>
            <a:r>
              <a:rPr lang="en-US" altLang="zh-CN" sz="2800" b="1" spc="3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Depth</a:t>
            </a:r>
            <a:r>
              <a:rPr lang="en-US" altLang="zh-CN" sz="2800" b="1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Strategy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7" name="Image2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0"/>
            <a:ext cx="12192000" cy="6833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Path224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249" name="Group2249"/>
          <p:cNvGrpSpPr/>
          <p:nvPr/>
        </p:nvGrpSpPr>
        <p:grpSpPr>
          <a:xfrm>
            <a:off x="1594993" y="1046353"/>
            <a:ext cx="8829803" cy="4673219"/>
            <a:chOff x="1594993" y="1046353"/>
            <a:chExt cx="8829803" cy="4673219"/>
          </a:xfrm>
        </p:grpSpPr>
        <p:pic>
          <p:nvPicPr>
            <p:cNvPr id="2250" name="Image22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5248" y="1138428"/>
              <a:ext cx="7461504" cy="4581144"/>
            </a:xfrm>
            <a:prstGeom prst="rect">
              <a:avLst/>
            </a:prstGeom>
            <a:noFill/>
          </p:spPr>
        </p:pic>
        <p:sp>
          <p:nvSpPr>
            <p:cNvPr id="2251" name="Path2251"/>
            <p:cNvSpPr/>
            <p:nvPr/>
          </p:nvSpPr>
          <p:spPr>
            <a:xfrm>
              <a:off x="2853817" y="1046353"/>
              <a:ext cx="1616710" cy="1159510"/>
            </a:xfrm>
            <a:custGeom>
              <a:avLst/>
              <a:gdLst/>
              <a:ahLst/>
              <a:cxnLst/>
              <a:rect l="l" t="t" r="r" b="b"/>
              <a:pathLst>
                <a:path w="1616710" h="1159510">
                  <a:moveTo>
                    <a:pt x="92075" y="1067435"/>
                  </a:moveTo>
                  <a:lnTo>
                    <a:pt x="1524635" y="1067435"/>
                  </a:lnTo>
                  <a:lnTo>
                    <a:pt x="1524635" y="92075"/>
                  </a:lnTo>
                  <a:lnTo>
                    <a:pt x="92075" y="92075"/>
                  </a:lnTo>
                  <a:lnTo>
                    <a:pt x="92075" y="10674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0480" cap="sq">
              <a:solidFill>
                <a:srgbClr val="92D05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52" name="Path2252"/>
            <p:cNvSpPr/>
            <p:nvPr/>
          </p:nvSpPr>
          <p:spPr>
            <a:xfrm>
              <a:off x="1594993" y="2021713"/>
              <a:ext cx="1443990" cy="184150"/>
            </a:xfrm>
            <a:custGeom>
              <a:avLst/>
              <a:gdLst/>
              <a:ahLst/>
              <a:cxnLst/>
              <a:rect l="l" t="t" r="r" b="b"/>
              <a:pathLst>
                <a:path w="1443990" h="184150">
                  <a:moveTo>
                    <a:pt x="1351915" y="92075"/>
                  </a:moveTo>
                  <a:lnTo>
                    <a:pt x="92075" y="92075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30480" cap="sq">
              <a:solidFill>
                <a:srgbClr val="92D05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53" name="Path2253"/>
            <p:cNvSpPr/>
            <p:nvPr/>
          </p:nvSpPr>
          <p:spPr>
            <a:xfrm>
              <a:off x="4286377" y="3382645"/>
              <a:ext cx="1372870" cy="1159510"/>
            </a:xfrm>
            <a:custGeom>
              <a:avLst/>
              <a:gdLst/>
              <a:ahLst/>
              <a:cxnLst/>
              <a:rect l="l" t="t" r="r" b="b"/>
              <a:pathLst>
                <a:path w="1372870" h="1159510">
                  <a:moveTo>
                    <a:pt x="92075" y="1067435"/>
                  </a:moveTo>
                  <a:lnTo>
                    <a:pt x="1280795" y="1067435"/>
                  </a:lnTo>
                  <a:lnTo>
                    <a:pt x="1280795" y="92075"/>
                  </a:lnTo>
                  <a:lnTo>
                    <a:pt x="92075" y="92075"/>
                  </a:lnTo>
                  <a:lnTo>
                    <a:pt x="92075" y="10674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0480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54" name="Path2254"/>
            <p:cNvSpPr/>
            <p:nvPr/>
          </p:nvSpPr>
          <p:spPr>
            <a:xfrm>
              <a:off x="1695577" y="4358005"/>
              <a:ext cx="2774950" cy="184150"/>
            </a:xfrm>
            <a:custGeom>
              <a:avLst/>
              <a:gdLst/>
              <a:ahLst/>
              <a:cxnLst/>
              <a:rect l="l" t="t" r="r" b="b"/>
              <a:pathLst>
                <a:path w="2774950" h="184150">
                  <a:moveTo>
                    <a:pt x="2682875" y="92075"/>
                  </a:moveTo>
                  <a:lnTo>
                    <a:pt x="92075" y="92075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30480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55" name="Path2255"/>
            <p:cNvSpPr/>
            <p:nvPr/>
          </p:nvSpPr>
          <p:spPr>
            <a:xfrm>
              <a:off x="5657977" y="3382645"/>
              <a:ext cx="1292098" cy="1159510"/>
            </a:xfrm>
            <a:custGeom>
              <a:avLst/>
              <a:gdLst/>
              <a:ahLst/>
              <a:cxnLst/>
              <a:rect l="l" t="t" r="r" b="b"/>
              <a:pathLst>
                <a:path w="1292098" h="1159510">
                  <a:moveTo>
                    <a:pt x="92075" y="1067435"/>
                  </a:moveTo>
                  <a:lnTo>
                    <a:pt x="1200023" y="1067435"/>
                  </a:lnTo>
                  <a:lnTo>
                    <a:pt x="1200023" y="92075"/>
                  </a:lnTo>
                  <a:lnTo>
                    <a:pt x="92075" y="92075"/>
                  </a:lnTo>
                  <a:lnTo>
                    <a:pt x="92075" y="10674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0480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256" name="Path2256"/>
            <p:cNvSpPr/>
            <p:nvPr/>
          </p:nvSpPr>
          <p:spPr>
            <a:xfrm>
              <a:off x="6765925" y="4358005"/>
              <a:ext cx="3658871" cy="184150"/>
            </a:xfrm>
            <a:custGeom>
              <a:avLst/>
              <a:gdLst/>
              <a:ahLst/>
              <a:cxnLst/>
              <a:rect l="l" t="t" r="r" b="b"/>
              <a:pathLst>
                <a:path w="3658871" h="184150">
                  <a:moveTo>
                    <a:pt x="92075" y="92075"/>
                  </a:moveTo>
                  <a:lnTo>
                    <a:pt x="3566795" y="92075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30480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2257" name="Text Box2257"/>
          <p:cNvSpPr txBox="1"/>
          <p:nvPr/>
        </p:nvSpPr>
        <p:spPr>
          <a:xfrm>
            <a:off x="131978" y="1080262"/>
            <a:ext cx="1122705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Foundational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58" name="Text Box2258"/>
          <p:cNvSpPr txBox="1"/>
          <p:nvPr/>
        </p:nvSpPr>
        <p:spPr>
          <a:xfrm>
            <a:off x="131978" y="1324102"/>
            <a:ext cx="1148650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requirements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59" name="Text Box2259"/>
          <p:cNvSpPr txBox="1"/>
          <p:nvPr/>
        </p:nvSpPr>
        <p:spPr>
          <a:xfrm>
            <a:off x="131978" y="1567942"/>
            <a:ext cx="1422487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contain</a:t>
            </a:r>
            <a:r>
              <a:rPr lang="en-US" altLang="zh-CN" sz="16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methods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0" name="Text Box2260"/>
          <p:cNvSpPr txBox="1"/>
          <p:nvPr/>
        </p:nvSpPr>
        <p:spPr>
          <a:xfrm>
            <a:off x="131978" y="1811782"/>
            <a:ext cx="120905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encompassing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1" name="Text Box2261"/>
          <p:cNvSpPr txBox="1"/>
          <p:nvPr/>
        </p:nvSpPr>
        <p:spPr>
          <a:xfrm>
            <a:off x="131978" y="2055622"/>
            <a:ext cx="1502955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People,</a:t>
            </a:r>
            <a:r>
              <a:rPr lang="en-US" altLang="zh-CN" sz="1600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2" name="Text Box2262"/>
          <p:cNvSpPr txBox="1"/>
          <p:nvPr/>
        </p:nvSpPr>
        <p:spPr>
          <a:xfrm>
            <a:off x="131978" y="2299233"/>
            <a:ext cx="1543728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Technology</a:t>
            </a:r>
            <a:r>
              <a:rPr lang="en-US" altLang="zh-CN" sz="1600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3" name="Text Box2263"/>
          <p:cNvSpPr txBox="1"/>
          <p:nvPr/>
        </p:nvSpPr>
        <p:spPr>
          <a:xfrm>
            <a:off x="131978" y="2543683"/>
            <a:ext cx="1261549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attain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required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4" name="Text Box2264"/>
          <p:cNvSpPr txBox="1"/>
          <p:nvPr/>
        </p:nvSpPr>
        <p:spPr>
          <a:xfrm>
            <a:off x="131978" y="2787523"/>
            <a:ext cx="1115611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IACS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5" name="Text Box2265"/>
          <p:cNvSpPr txBox="1"/>
          <p:nvPr/>
        </p:nvSpPr>
        <p:spPr>
          <a:xfrm>
            <a:off x="131978" y="3031363"/>
            <a:ext cx="968457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Levels</a:t>
            </a:r>
            <a:r>
              <a:rPr lang="en-US" altLang="zh-CN" sz="1600" spc="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(SLs)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6" name="Text Box2266"/>
          <p:cNvSpPr txBox="1"/>
          <p:nvPr/>
        </p:nvSpPr>
        <p:spPr>
          <a:xfrm>
            <a:off x="131978" y="3854095"/>
            <a:ext cx="658865" cy="2029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Defines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7" name="Text Box2267"/>
          <p:cNvSpPr txBox="1"/>
          <p:nvPr/>
        </p:nvSpPr>
        <p:spPr>
          <a:xfrm>
            <a:off x="131978" y="4098417"/>
            <a:ext cx="1434243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requirements</a:t>
            </a:r>
            <a:r>
              <a:rPr lang="en-US" altLang="zh-CN" sz="1600" spc="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8" name="Text Box2268"/>
          <p:cNvSpPr txBox="1"/>
          <p:nvPr/>
        </p:nvSpPr>
        <p:spPr>
          <a:xfrm>
            <a:off x="131978" y="4342257"/>
            <a:ext cx="163146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Risk</a:t>
            </a:r>
            <a:r>
              <a:rPr lang="en-US" altLang="zh-CN" sz="16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Assessing</a:t>
            </a:r>
            <a:r>
              <a:rPr lang="en-US" altLang="zh-CN" sz="16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both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69" name="Text Box2269"/>
          <p:cNvSpPr txBox="1"/>
          <p:nvPr/>
        </p:nvSpPr>
        <p:spPr>
          <a:xfrm>
            <a:off x="131978" y="4586097"/>
            <a:ext cx="1432216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existing</a:t>
            </a:r>
            <a:r>
              <a:rPr lang="en-US" altLang="zh-CN" sz="1600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IACS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70" name="Text Box2270"/>
          <p:cNvSpPr txBox="1"/>
          <p:nvPr/>
        </p:nvSpPr>
        <p:spPr>
          <a:xfrm>
            <a:off x="131978" y="4829937"/>
            <a:ext cx="1052371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new</a:t>
            </a:r>
            <a:r>
              <a:rPr lang="en-US" altLang="zh-CN" sz="1600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designs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71" name="Text Box2271"/>
          <p:cNvSpPr txBox="1"/>
          <p:nvPr/>
        </p:nvSpPr>
        <p:spPr>
          <a:xfrm>
            <a:off x="10506710" y="4047871"/>
            <a:ext cx="144437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Defines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technical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72" name="Text Box2272"/>
          <p:cNvSpPr txBox="1"/>
          <p:nvPr/>
        </p:nvSpPr>
        <p:spPr>
          <a:xfrm>
            <a:off x="10506710" y="4291711"/>
            <a:ext cx="1434244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requirements</a:t>
            </a:r>
            <a:r>
              <a:rPr lang="en-US" altLang="zh-CN" sz="1600" spc="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2273" name="Text Box2273"/>
          <p:cNvSpPr txBox="1"/>
          <p:nvPr/>
        </p:nvSpPr>
        <p:spPr>
          <a:xfrm>
            <a:off x="10506710" y="4535551"/>
            <a:ext cx="1101828" cy="2026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IACS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Path232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27" name="Image23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84" y="807720"/>
            <a:ext cx="51816" cy="5242560"/>
          </a:xfrm>
          <a:prstGeom prst="rect">
            <a:avLst/>
          </a:prstGeom>
          <a:noFill/>
        </p:spPr>
      </p:pic>
      <p:pic>
        <p:nvPicPr>
          <p:cNvPr id="2328" name="Image23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72" y="1808988"/>
            <a:ext cx="5334000" cy="3212592"/>
          </a:xfrm>
          <a:prstGeom prst="rect">
            <a:avLst/>
          </a:prstGeom>
          <a:noFill/>
        </p:spPr>
      </p:pic>
      <p:sp>
        <p:nvSpPr>
          <p:cNvPr id="2329" name="Text Box2329"/>
          <p:cNvSpPr txBox="1"/>
          <p:nvPr/>
        </p:nvSpPr>
        <p:spPr>
          <a:xfrm>
            <a:off x="1249375" y="1939569"/>
            <a:ext cx="2208390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1-Access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30" name="Text Box2330"/>
          <p:cNvSpPr txBox="1"/>
          <p:nvPr/>
        </p:nvSpPr>
        <p:spPr>
          <a:xfrm>
            <a:off x="1249375" y="2488692"/>
            <a:ext cx="2295297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36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(AC)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31" name="Text Box2331"/>
          <p:cNvSpPr txBox="1"/>
          <p:nvPr/>
        </p:nvSpPr>
        <p:spPr>
          <a:xfrm>
            <a:off x="1249375" y="4000627"/>
            <a:ext cx="2040763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1.Access</a:t>
            </a:r>
            <a:r>
              <a:rPr lang="en-US" altLang="zh-CN" sz="18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b="1" spc="-4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(AC)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32" name="Text Box2332"/>
          <p:cNvSpPr txBox="1"/>
          <p:nvPr/>
        </p:nvSpPr>
        <p:spPr>
          <a:xfrm>
            <a:off x="1249375" y="4274718"/>
            <a:ext cx="3939287" cy="7778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42"/>
              </a:lnSpc>
            </a:pP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2.Reliably</a:t>
            </a:r>
            <a:r>
              <a:rPr lang="en-US" altLang="zh-CN" sz="1800" b="1" spc="-3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Identify</a:t>
            </a:r>
            <a:r>
              <a:rPr lang="en-US" altLang="zh-CN" sz="18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Authenticate</a:t>
            </a:r>
            <a:r>
              <a:rPr lang="en-US" altLang="zh-CN" sz="1800" b="1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3.All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Users</a:t>
            </a:r>
            <a:r>
              <a:rPr lang="en-US" altLang="zh-CN" sz="1800" b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(Humans,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Software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Processes,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Devices)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Path233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34" name="Image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84" y="807720"/>
            <a:ext cx="51816" cy="5242560"/>
          </a:xfrm>
          <a:prstGeom prst="rect">
            <a:avLst/>
          </a:prstGeom>
          <a:noFill/>
        </p:spPr>
      </p:pic>
      <p:pic>
        <p:nvPicPr>
          <p:cNvPr id="2335" name="Image23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72" y="899160"/>
            <a:ext cx="5334000" cy="5044440"/>
          </a:xfrm>
          <a:prstGeom prst="rect">
            <a:avLst/>
          </a:prstGeom>
          <a:noFill/>
        </p:spPr>
      </p:pic>
      <p:sp>
        <p:nvSpPr>
          <p:cNvPr id="2336" name="Text Box2336"/>
          <p:cNvSpPr txBox="1"/>
          <p:nvPr/>
        </p:nvSpPr>
        <p:spPr>
          <a:xfrm>
            <a:off x="1039978" y="2139442"/>
            <a:ext cx="3147542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2-Use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37" name="Text Box2337"/>
          <p:cNvSpPr txBox="1"/>
          <p:nvPr/>
        </p:nvSpPr>
        <p:spPr>
          <a:xfrm>
            <a:off x="1039978" y="3070987"/>
            <a:ext cx="1784223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1.Use</a:t>
            </a:r>
            <a:r>
              <a:rPr lang="en-US" altLang="zh-CN" sz="18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(UC)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38" name="Text Box2338"/>
          <p:cNvSpPr txBox="1"/>
          <p:nvPr/>
        </p:nvSpPr>
        <p:spPr>
          <a:xfrm>
            <a:off x="1039978" y="3345079"/>
            <a:ext cx="2779304" cy="228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2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2.Enforce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Assigned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Privileges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39" name="Text Box2339"/>
          <p:cNvSpPr txBox="1"/>
          <p:nvPr/>
        </p:nvSpPr>
        <p:spPr>
          <a:xfrm>
            <a:off x="1039978" y="3620008"/>
            <a:ext cx="3827907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3.Authenticated</a:t>
            </a:r>
            <a:r>
              <a:rPr lang="en-US" altLang="zh-CN" sz="18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User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(Human,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Software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40" name="Text Box2340"/>
          <p:cNvSpPr txBox="1"/>
          <p:nvPr/>
        </p:nvSpPr>
        <p:spPr>
          <a:xfrm>
            <a:off x="1039978" y="3894328"/>
            <a:ext cx="1823009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Process,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18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Device)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41" name="Text Box2341"/>
          <p:cNvSpPr txBox="1"/>
          <p:nvPr/>
        </p:nvSpPr>
        <p:spPr>
          <a:xfrm>
            <a:off x="1039978" y="4168648"/>
            <a:ext cx="2976600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4.Monitor</a:t>
            </a:r>
            <a:r>
              <a:rPr lang="en-US" altLang="zh-CN" sz="1800" b="1" spc="-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Privileges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Path234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43" name="Image23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84" y="807720"/>
            <a:ext cx="51816" cy="5242560"/>
          </a:xfrm>
          <a:prstGeom prst="rect">
            <a:avLst/>
          </a:prstGeom>
          <a:noFill/>
        </p:spPr>
      </p:pic>
      <p:pic>
        <p:nvPicPr>
          <p:cNvPr id="2344" name="Image23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72" y="1795272"/>
            <a:ext cx="5334000" cy="3267456"/>
          </a:xfrm>
          <a:prstGeom prst="rect">
            <a:avLst/>
          </a:prstGeom>
          <a:noFill/>
        </p:spPr>
      </p:pic>
      <p:sp>
        <p:nvSpPr>
          <p:cNvPr id="2345" name="Text Box2345"/>
          <p:cNvSpPr txBox="1"/>
          <p:nvPr/>
        </p:nvSpPr>
        <p:spPr>
          <a:xfrm>
            <a:off x="1039978" y="2469134"/>
            <a:ext cx="3963644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3-System</a:t>
            </a:r>
            <a:r>
              <a:rPr lang="en-US" altLang="zh-CN" sz="36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Integrity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46" name="Text Box2346"/>
          <p:cNvSpPr txBox="1"/>
          <p:nvPr/>
        </p:nvSpPr>
        <p:spPr>
          <a:xfrm>
            <a:off x="1039978" y="3731514"/>
            <a:ext cx="2109749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1.System</a:t>
            </a:r>
            <a:r>
              <a:rPr lang="en-US" altLang="zh-CN" sz="18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Integrity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(SI)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47" name="Text Box2347"/>
          <p:cNvSpPr txBox="1"/>
          <p:nvPr/>
        </p:nvSpPr>
        <p:spPr>
          <a:xfrm>
            <a:off x="1039978" y="4005834"/>
            <a:ext cx="3222498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</a:t>
            </a:r>
            <a:r>
              <a:rPr lang="en-US" altLang="zh-CN" sz="18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Ensure</a:t>
            </a:r>
            <a:r>
              <a:rPr lang="en-US" altLang="zh-CN" sz="1800" b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Integrity</a:t>
            </a:r>
            <a:r>
              <a:rPr lang="en-US" altLang="zh-CN" sz="1800" b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IACS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48" name="Text Box2348"/>
          <p:cNvSpPr txBox="1"/>
          <p:nvPr/>
        </p:nvSpPr>
        <p:spPr>
          <a:xfrm>
            <a:off x="1039978" y="4279926"/>
            <a:ext cx="3679747" cy="2289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2"/>
              </a:lnSpc>
            </a:pPr>
            <a:r>
              <a:rPr lang="en-US" altLang="zh-CN" sz="1800" b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</a:t>
            </a:r>
            <a:r>
              <a:rPr lang="en-US" altLang="zh-CN" sz="18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Prevent</a:t>
            </a:r>
            <a:r>
              <a:rPr lang="en-US" altLang="zh-CN" sz="1800" b="1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Unauthorized</a:t>
            </a:r>
            <a:r>
              <a:rPr lang="en-US" altLang="zh-CN" sz="1800" b="1" spc="-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Manipulation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Path234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50" name="Image2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84" y="807720"/>
            <a:ext cx="51816" cy="5242560"/>
          </a:xfrm>
          <a:prstGeom prst="rect">
            <a:avLst/>
          </a:prstGeom>
          <a:noFill/>
        </p:spPr>
      </p:pic>
      <p:pic>
        <p:nvPicPr>
          <p:cNvPr id="2351" name="Image23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72" y="1226820"/>
            <a:ext cx="5334000" cy="4544568"/>
          </a:xfrm>
          <a:prstGeom prst="rect">
            <a:avLst/>
          </a:prstGeom>
          <a:noFill/>
        </p:spPr>
      </p:pic>
      <p:sp>
        <p:nvSpPr>
          <p:cNvPr id="2352" name="Text Box2352"/>
          <p:cNvSpPr txBox="1"/>
          <p:nvPr/>
        </p:nvSpPr>
        <p:spPr>
          <a:xfrm>
            <a:off x="992429" y="1936496"/>
            <a:ext cx="2148210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-Data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2353" name="Text Box2353"/>
          <p:cNvSpPr txBox="1"/>
          <p:nvPr/>
        </p:nvSpPr>
        <p:spPr>
          <a:xfrm>
            <a:off x="992429" y="2545868"/>
            <a:ext cx="4060866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Confidentiality</a:t>
            </a:r>
            <a:r>
              <a:rPr lang="en-US" altLang="zh-CN" sz="40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(DC)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2354" name="Text Box2354"/>
          <p:cNvSpPr txBox="1"/>
          <p:nvPr/>
        </p:nvSpPr>
        <p:spPr>
          <a:xfrm>
            <a:off x="992429" y="3599180"/>
            <a:ext cx="2571064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1.Data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Confidentiality</a:t>
            </a:r>
            <a:r>
              <a:rPr lang="en-US" altLang="zh-CN" sz="1800" b="1" spc="-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(DC)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55" name="Text Box2355"/>
          <p:cNvSpPr txBox="1"/>
          <p:nvPr/>
        </p:nvSpPr>
        <p:spPr>
          <a:xfrm>
            <a:off x="992429" y="3873500"/>
            <a:ext cx="2920593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2.Ensure</a:t>
            </a:r>
            <a:r>
              <a:rPr lang="en-US" altLang="zh-CN" sz="18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Confidentiality</a:t>
            </a:r>
            <a:r>
              <a:rPr lang="en-US" altLang="zh-CN" sz="1800" b="1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56" name="Text Box2356"/>
          <p:cNvSpPr txBox="1"/>
          <p:nvPr/>
        </p:nvSpPr>
        <p:spPr>
          <a:xfrm>
            <a:off x="992429" y="4147592"/>
            <a:ext cx="1172781" cy="228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2"/>
              </a:lnSpc>
            </a:pP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57" name="Text Box2357"/>
          <p:cNvSpPr txBox="1"/>
          <p:nvPr/>
        </p:nvSpPr>
        <p:spPr>
          <a:xfrm>
            <a:off x="992429" y="4422521"/>
            <a:ext cx="3369793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3.On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en-US" altLang="zh-CN" sz="1800" b="1" spc="-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Channels</a:t>
            </a:r>
            <a:r>
              <a:rPr lang="en-US" altLang="zh-CN" sz="1800" b="1" spc="-3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58" name="Text Box2358"/>
          <p:cNvSpPr txBox="1"/>
          <p:nvPr/>
        </p:nvSpPr>
        <p:spPr>
          <a:xfrm>
            <a:off x="992429" y="4696841"/>
            <a:ext cx="1940281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Data</a:t>
            </a:r>
            <a:r>
              <a:rPr lang="en-US" altLang="zh-CN" sz="18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Repositories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59" name="Text Box2359"/>
          <p:cNvSpPr txBox="1"/>
          <p:nvPr/>
        </p:nvSpPr>
        <p:spPr>
          <a:xfrm>
            <a:off x="992429" y="4971161"/>
            <a:ext cx="3321100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4.Prevent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Unauthorized</a:t>
            </a:r>
            <a:r>
              <a:rPr lang="en-US" altLang="zh-CN" sz="1800" b="1" spc="-4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Disclosure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Path236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61" name="Image23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84" y="807720"/>
            <a:ext cx="51816" cy="5242560"/>
          </a:xfrm>
          <a:prstGeom prst="rect">
            <a:avLst/>
          </a:prstGeom>
          <a:noFill/>
        </p:spPr>
      </p:pic>
      <p:pic>
        <p:nvPicPr>
          <p:cNvPr id="2362" name="Image2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536" y="1072895"/>
            <a:ext cx="3927350" cy="4712209"/>
          </a:xfrm>
          <a:prstGeom prst="rect">
            <a:avLst/>
          </a:prstGeom>
          <a:noFill/>
        </p:spPr>
      </p:pic>
      <p:sp>
        <p:nvSpPr>
          <p:cNvPr id="2363" name="Text Box2363"/>
          <p:cNvSpPr txBox="1"/>
          <p:nvPr/>
        </p:nvSpPr>
        <p:spPr>
          <a:xfrm>
            <a:off x="992429" y="2055241"/>
            <a:ext cx="3339414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5-Restrict</a:t>
            </a:r>
            <a:r>
              <a:rPr lang="en-US" altLang="zh-CN" sz="3600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64" name="Text Box2364"/>
          <p:cNvSpPr txBox="1"/>
          <p:nvPr/>
        </p:nvSpPr>
        <p:spPr>
          <a:xfrm>
            <a:off x="992429" y="2603652"/>
            <a:ext cx="2040599" cy="457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2"/>
              </a:lnSpc>
            </a:pPr>
            <a:r>
              <a:rPr lang="en-US" altLang="zh-CN" sz="3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(RDF)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2365" name="Text Box2365"/>
          <p:cNvSpPr txBox="1"/>
          <p:nvPr/>
        </p:nvSpPr>
        <p:spPr>
          <a:xfrm>
            <a:off x="992429" y="3774440"/>
            <a:ext cx="2510256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1.Restrict</a:t>
            </a:r>
            <a:r>
              <a:rPr lang="en-US" altLang="zh-CN" sz="18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18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(RDF)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66" name="Text Box2366"/>
          <p:cNvSpPr txBox="1"/>
          <p:nvPr/>
        </p:nvSpPr>
        <p:spPr>
          <a:xfrm>
            <a:off x="992429" y="4048760"/>
            <a:ext cx="4248988" cy="5029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980"/>
              </a:lnSpc>
            </a:pP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2.Segment</a:t>
            </a:r>
            <a:r>
              <a:rPr lang="en-US" altLang="zh-CN" sz="18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via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Zones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Conduits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367" name="Text Box2367"/>
          <p:cNvSpPr txBox="1"/>
          <p:nvPr/>
        </p:nvSpPr>
        <p:spPr>
          <a:xfrm>
            <a:off x="992429" y="4597400"/>
            <a:ext cx="3195599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3.Limit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Unnecessary</a:t>
            </a:r>
            <a:r>
              <a:rPr lang="en-US" altLang="zh-CN" sz="1800" b="1" spc="-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18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b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344</Words>
  <Application>Microsoft Office PowerPoint</Application>
  <PresentationFormat>Widescreen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26</cp:revision>
  <dcterms:created xsi:type="dcterms:W3CDTF">2017-10-23T09:06:44Z</dcterms:created>
  <dcterms:modified xsi:type="dcterms:W3CDTF">2026-02-12T10:15:41Z</dcterms:modified>
</cp:coreProperties>
</file>