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718" autoAdjust="0"/>
  </p:normalViewPr>
  <p:slideViewPr>
    <p:cSldViewPr>
      <p:cViewPr varScale="1">
        <p:scale>
          <a:sx n="59" d="100"/>
          <a:sy n="59" d="100"/>
        </p:scale>
        <p:origin x="1311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16F6B-C9B5-46F7-8F3C-B7508648DD1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3B0EF-5464-4D80-BD67-3111B92C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8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4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1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8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3B0EF-5464-4D80-BD67-3111B92C8C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6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Image1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Path136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370" name="Group1370"/>
          <p:cNvGrpSpPr/>
          <p:nvPr/>
        </p:nvGrpSpPr>
        <p:grpSpPr>
          <a:xfrm>
            <a:off x="1994408" y="1750568"/>
            <a:ext cx="2183384" cy="2183384"/>
            <a:chOff x="1994408" y="1750568"/>
            <a:chExt cx="2183384" cy="2183384"/>
          </a:xfrm>
        </p:grpSpPr>
        <p:pic>
          <p:nvPicPr>
            <p:cNvPr id="1371" name="Image13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3764" y="2221544"/>
              <a:ext cx="311045" cy="311312"/>
            </a:xfrm>
            <a:prstGeom prst="rect">
              <a:avLst/>
            </a:prstGeom>
            <a:noFill/>
          </p:spPr>
        </p:pic>
        <p:sp>
          <p:nvSpPr>
            <p:cNvPr id="1372" name="Path1372"/>
            <p:cNvSpPr/>
            <p:nvPr/>
          </p:nvSpPr>
          <p:spPr>
            <a:xfrm>
              <a:off x="2907844" y="2195601"/>
              <a:ext cx="362886" cy="363197"/>
            </a:xfrm>
            <a:custGeom>
              <a:avLst/>
              <a:gdLst/>
              <a:ahLst/>
              <a:cxnLst/>
              <a:rect l="l" t="t" r="r" b="b"/>
              <a:pathLst>
                <a:path w="362886" h="363197">
                  <a:moveTo>
                    <a:pt x="336965" y="181599"/>
                  </a:moveTo>
                  <a:cubicBezTo>
                    <a:pt x="336965" y="268321"/>
                    <a:pt x="268091" y="337255"/>
                    <a:pt x="181443" y="337255"/>
                  </a:cubicBezTo>
                  <a:cubicBezTo>
                    <a:pt x="94795" y="337255"/>
                    <a:pt x="25920" y="268321"/>
                    <a:pt x="25920" y="181599"/>
                  </a:cubicBezTo>
                  <a:cubicBezTo>
                    <a:pt x="25920" y="94876"/>
                    <a:pt x="94795" y="25943"/>
                    <a:pt x="181443" y="25943"/>
                  </a:cubicBezTo>
                  <a:cubicBezTo>
                    <a:pt x="268091" y="25943"/>
                    <a:pt x="336965" y="97100"/>
                    <a:pt x="336965" y="181599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73" name="Image13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5854" y="2310490"/>
              <a:ext cx="311046" cy="311312"/>
            </a:xfrm>
            <a:prstGeom prst="rect">
              <a:avLst/>
            </a:prstGeom>
            <a:noFill/>
          </p:spPr>
        </p:pic>
        <p:sp>
          <p:nvSpPr>
            <p:cNvPr id="1374" name="Path1374"/>
            <p:cNvSpPr/>
            <p:nvPr/>
          </p:nvSpPr>
          <p:spPr>
            <a:xfrm>
              <a:off x="3529934" y="2284547"/>
              <a:ext cx="362886" cy="363198"/>
            </a:xfrm>
            <a:custGeom>
              <a:avLst/>
              <a:gdLst/>
              <a:ahLst/>
              <a:cxnLst/>
              <a:rect l="l" t="t" r="r" b="b"/>
              <a:pathLst>
                <a:path w="362886" h="363198">
                  <a:moveTo>
                    <a:pt x="336965" y="181599"/>
                  </a:moveTo>
                  <a:cubicBezTo>
                    <a:pt x="336965" y="268322"/>
                    <a:pt x="268091" y="337255"/>
                    <a:pt x="181443" y="337255"/>
                  </a:cubicBezTo>
                  <a:cubicBezTo>
                    <a:pt x="94794" y="337255"/>
                    <a:pt x="25920" y="268322"/>
                    <a:pt x="25920" y="181599"/>
                  </a:cubicBezTo>
                  <a:cubicBezTo>
                    <a:pt x="25920" y="94876"/>
                    <a:pt x="94794" y="25943"/>
                    <a:pt x="181443" y="25943"/>
                  </a:cubicBezTo>
                  <a:cubicBezTo>
                    <a:pt x="268091" y="25943"/>
                    <a:pt x="336965" y="94876"/>
                    <a:pt x="336965" y="181599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75" name="Image13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1673" y="2310490"/>
              <a:ext cx="311046" cy="311312"/>
            </a:xfrm>
            <a:prstGeom prst="rect">
              <a:avLst/>
            </a:prstGeom>
            <a:noFill/>
          </p:spPr>
        </p:pic>
        <p:sp>
          <p:nvSpPr>
            <p:cNvPr id="1376" name="Path1376"/>
            <p:cNvSpPr/>
            <p:nvPr/>
          </p:nvSpPr>
          <p:spPr>
            <a:xfrm>
              <a:off x="2285753" y="2284547"/>
              <a:ext cx="362886" cy="363198"/>
            </a:xfrm>
            <a:custGeom>
              <a:avLst/>
              <a:gdLst/>
              <a:ahLst/>
              <a:cxnLst/>
              <a:rect l="l" t="t" r="r" b="b"/>
              <a:pathLst>
                <a:path w="362886" h="363198">
                  <a:moveTo>
                    <a:pt x="336966" y="181599"/>
                  </a:moveTo>
                  <a:cubicBezTo>
                    <a:pt x="336966" y="268322"/>
                    <a:pt x="268092" y="337255"/>
                    <a:pt x="181443" y="337255"/>
                  </a:cubicBezTo>
                  <a:cubicBezTo>
                    <a:pt x="94795" y="337255"/>
                    <a:pt x="25921" y="268322"/>
                    <a:pt x="25921" y="181599"/>
                  </a:cubicBezTo>
                  <a:cubicBezTo>
                    <a:pt x="25921" y="94876"/>
                    <a:pt x="94795" y="25943"/>
                    <a:pt x="181443" y="25943"/>
                  </a:cubicBezTo>
                  <a:cubicBezTo>
                    <a:pt x="268092" y="25943"/>
                    <a:pt x="336966" y="94876"/>
                    <a:pt x="336966" y="181599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77" name="Image13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0586" y="2652933"/>
              <a:ext cx="1764071" cy="818307"/>
            </a:xfrm>
            <a:prstGeom prst="rect">
              <a:avLst/>
            </a:prstGeom>
            <a:noFill/>
          </p:spPr>
        </p:pic>
        <p:sp>
          <p:nvSpPr>
            <p:cNvPr id="1378" name="Path1378"/>
            <p:cNvSpPr/>
            <p:nvPr/>
          </p:nvSpPr>
          <p:spPr>
            <a:xfrm>
              <a:off x="2187996" y="2858251"/>
              <a:ext cx="1802581" cy="638931"/>
            </a:xfrm>
            <a:custGeom>
              <a:avLst/>
              <a:gdLst/>
              <a:ahLst/>
              <a:cxnLst/>
              <a:rect l="l" t="t" r="r" b="b"/>
              <a:pathLst>
                <a:path w="1802581" h="638931">
                  <a:moveTo>
                    <a:pt x="25921" y="612989"/>
                  </a:moveTo>
                  <a:cubicBezTo>
                    <a:pt x="25921" y="288335"/>
                    <a:pt x="416949" y="25943"/>
                    <a:pt x="901291" y="25943"/>
                  </a:cubicBezTo>
                  <a:cubicBezTo>
                    <a:pt x="1383411" y="25943"/>
                    <a:pt x="1776661" y="288335"/>
                    <a:pt x="1776661" y="612989"/>
                  </a:cubicBezTo>
                  <a:lnTo>
                    <a:pt x="25921" y="612989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79" name="Path1379"/>
            <p:cNvSpPr/>
            <p:nvPr/>
          </p:nvSpPr>
          <p:spPr>
            <a:xfrm>
              <a:off x="2174665" y="2618391"/>
              <a:ext cx="585062" cy="646043"/>
            </a:xfrm>
            <a:custGeom>
              <a:avLst/>
              <a:gdLst/>
              <a:ahLst/>
              <a:cxnLst/>
              <a:rect l="l" t="t" r="r" b="b"/>
              <a:pathLst>
                <a:path w="585062" h="646043">
                  <a:moveTo>
                    <a:pt x="239209" y="348078"/>
                  </a:moveTo>
                  <a:cubicBezTo>
                    <a:pt x="332522" y="285815"/>
                    <a:pt x="441388" y="236895"/>
                    <a:pt x="559141" y="205763"/>
                  </a:cubicBezTo>
                  <a:lnTo>
                    <a:pt x="559141" y="181303"/>
                  </a:lnTo>
                  <a:cubicBezTo>
                    <a:pt x="559141" y="156843"/>
                    <a:pt x="548032" y="132383"/>
                    <a:pt x="532480" y="116817"/>
                  </a:cubicBezTo>
                  <a:cubicBezTo>
                    <a:pt x="525815" y="110146"/>
                    <a:pt x="510262" y="101252"/>
                    <a:pt x="490267" y="92357"/>
                  </a:cubicBezTo>
                  <a:cubicBezTo>
                    <a:pt x="368070" y="34542"/>
                    <a:pt x="223657" y="34542"/>
                    <a:pt x="99238" y="90133"/>
                  </a:cubicBezTo>
                  <a:cubicBezTo>
                    <a:pt x="77021" y="99028"/>
                    <a:pt x="59247" y="110146"/>
                    <a:pt x="50360" y="116817"/>
                  </a:cubicBezTo>
                  <a:cubicBezTo>
                    <a:pt x="37029" y="132383"/>
                    <a:pt x="25921" y="156843"/>
                    <a:pt x="25921" y="181303"/>
                  </a:cubicBezTo>
                  <a:lnTo>
                    <a:pt x="25921" y="559325"/>
                  </a:lnTo>
                  <a:cubicBezTo>
                    <a:pt x="77021" y="481497"/>
                    <a:pt x="148117" y="408116"/>
                    <a:pt x="239209" y="348078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80" name="Image138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0454" y="2563987"/>
              <a:ext cx="535443" cy="237931"/>
            </a:xfrm>
            <a:prstGeom prst="rect">
              <a:avLst/>
            </a:prstGeom>
            <a:noFill/>
          </p:spPr>
        </p:pic>
        <p:sp>
          <p:nvSpPr>
            <p:cNvPr id="1381" name="Path1381"/>
            <p:cNvSpPr/>
            <p:nvPr/>
          </p:nvSpPr>
          <p:spPr>
            <a:xfrm>
              <a:off x="2794534" y="2529445"/>
              <a:ext cx="591455" cy="304278"/>
            </a:xfrm>
            <a:custGeom>
              <a:avLst/>
              <a:gdLst/>
              <a:ahLst/>
              <a:cxnLst/>
              <a:rect l="l" t="t" r="r" b="b"/>
              <a:pathLst>
                <a:path w="591455" h="304278">
                  <a:moveTo>
                    <a:pt x="561363" y="272473"/>
                  </a:moveTo>
                  <a:lnTo>
                    <a:pt x="561363" y="181303"/>
                  </a:lnTo>
                  <a:cubicBezTo>
                    <a:pt x="561363" y="156843"/>
                    <a:pt x="550254" y="132383"/>
                    <a:pt x="534702" y="116817"/>
                  </a:cubicBezTo>
                  <a:cubicBezTo>
                    <a:pt x="528037" y="110146"/>
                    <a:pt x="512484" y="101251"/>
                    <a:pt x="492488" y="92357"/>
                  </a:cubicBezTo>
                  <a:cubicBezTo>
                    <a:pt x="370292" y="34542"/>
                    <a:pt x="225878" y="34542"/>
                    <a:pt x="101460" y="90133"/>
                  </a:cubicBezTo>
                  <a:cubicBezTo>
                    <a:pt x="79242" y="99028"/>
                    <a:pt x="61469" y="110146"/>
                    <a:pt x="52581" y="116817"/>
                  </a:cubicBezTo>
                  <a:cubicBezTo>
                    <a:pt x="34807" y="132383"/>
                    <a:pt x="25920" y="156843"/>
                    <a:pt x="25920" y="181303"/>
                  </a:cubicBezTo>
                  <a:lnTo>
                    <a:pt x="25920" y="272473"/>
                  </a:lnTo>
                  <a:cubicBezTo>
                    <a:pt x="112569" y="254684"/>
                    <a:pt x="201439" y="245789"/>
                    <a:pt x="292531" y="245789"/>
                  </a:cubicBezTo>
                  <a:cubicBezTo>
                    <a:pt x="383623" y="245789"/>
                    <a:pt x="474715" y="256908"/>
                    <a:pt x="561363" y="272473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82" name="Image138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42545" y="2652933"/>
              <a:ext cx="535443" cy="524784"/>
            </a:xfrm>
            <a:prstGeom prst="rect">
              <a:avLst/>
            </a:prstGeom>
            <a:noFill/>
          </p:spPr>
        </p:pic>
        <p:sp>
          <p:nvSpPr>
            <p:cNvPr id="1383" name="Path1383"/>
            <p:cNvSpPr/>
            <p:nvPr/>
          </p:nvSpPr>
          <p:spPr>
            <a:xfrm>
              <a:off x="3416625" y="2618392"/>
              <a:ext cx="597260" cy="595252"/>
            </a:xfrm>
            <a:custGeom>
              <a:avLst/>
              <a:gdLst/>
              <a:ahLst/>
              <a:cxnLst/>
              <a:rect l="l" t="t" r="r" b="b"/>
              <a:pathLst>
                <a:path w="597260" h="595252">
                  <a:moveTo>
                    <a:pt x="561363" y="559325"/>
                  </a:moveTo>
                  <a:lnTo>
                    <a:pt x="561363" y="181303"/>
                  </a:lnTo>
                  <a:cubicBezTo>
                    <a:pt x="561363" y="156843"/>
                    <a:pt x="550254" y="132382"/>
                    <a:pt x="534702" y="116817"/>
                  </a:cubicBezTo>
                  <a:cubicBezTo>
                    <a:pt x="528037" y="110146"/>
                    <a:pt x="512485" y="101251"/>
                    <a:pt x="492489" y="92357"/>
                  </a:cubicBezTo>
                  <a:cubicBezTo>
                    <a:pt x="370293" y="34541"/>
                    <a:pt x="225878" y="34541"/>
                    <a:pt x="101460" y="90133"/>
                  </a:cubicBezTo>
                  <a:cubicBezTo>
                    <a:pt x="79243" y="99027"/>
                    <a:pt x="61469" y="110146"/>
                    <a:pt x="52582" y="116817"/>
                  </a:cubicBezTo>
                  <a:cubicBezTo>
                    <a:pt x="34808" y="132382"/>
                    <a:pt x="25921" y="156843"/>
                    <a:pt x="25921" y="181303"/>
                  </a:cubicBezTo>
                  <a:lnTo>
                    <a:pt x="25921" y="205763"/>
                  </a:lnTo>
                  <a:cubicBezTo>
                    <a:pt x="143673" y="236894"/>
                    <a:pt x="252539" y="285815"/>
                    <a:pt x="345853" y="348077"/>
                  </a:cubicBezTo>
                  <a:cubicBezTo>
                    <a:pt x="439167" y="408116"/>
                    <a:pt x="510263" y="481497"/>
                    <a:pt x="561363" y="559325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84" name="Path1384"/>
            <p:cNvSpPr/>
            <p:nvPr/>
          </p:nvSpPr>
          <p:spPr>
            <a:xfrm>
              <a:off x="1994408" y="1750568"/>
              <a:ext cx="2183384" cy="2183384"/>
            </a:xfrm>
            <a:custGeom>
              <a:avLst/>
              <a:gdLst/>
              <a:ahLst/>
              <a:cxnLst/>
              <a:rect l="l" t="t" r="r" b="b"/>
              <a:pathLst>
                <a:path w="2183384" h="2183384">
                  <a:moveTo>
                    <a:pt x="12700" y="2170684"/>
                  </a:moveTo>
                  <a:lnTo>
                    <a:pt x="2170684" y="2170684"/>
                  </a:lnTo>
                  <a:lnTo>
                    <a:pt x="2170684" y="12700"/>
                  </a:lnTo>
                  <a:lnTo>
                    <a:pt x="12700" y="12700"/>
                  </a:lnTo>
                  <a:lnTo>
                    <a:pt x="12700" y="2170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385" name="Text Box1385"/>
          <p:cNvSpPr txBox="1"/>
          <p:nvPr/>
        </p:nvSpPr>
        <p:spPr>
          <a:xfrm>
            <a:off x="1260653" y="3903853"/>
            <a:ext cx="3989324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Change</a:t>
            </a:r>
            <a:r>
              <a:rPr lang="en-US" altLang="zh-CN" sz="36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management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1386" name="Text Box1386"/>
          <p:cNvSpPr txBox="1"/>
          <p:nvPr/>
        </p:nvSpPr>
        <p:spPr>
          <a:xfrm>
            <a:off x="6480302" y="999109"/>
            <a:ext cx="4896614" cy="6813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82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</a:t>
            </a:r>
            <a:r>
              <a:rPr lang="en-US" altLang="zh-CN" sz="2400" spc="293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Change:</a:t>
            </a:r>
            <a:r>
              <a:rPr lang="en-US" altLang="zh-CN" sz="24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Timely,</a:t>
            </a:r>
            <a:r>
              <a:rPr lang="en-US" altLang="zh-CN" sz="24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automated,</a:t>
            </a:r>
            <a:r>
              <a:rPr lang="en-US" altLang="zh-CN" sz="2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updates.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87" name="Text Box1387"/>
          <p:cNvSpPr txBox="1"/>
          <p:nvPr/>
        </p:nvSpPr>
        <p:spPr>
          <a:xfrm>
            <a:off x="6480302" y="2139442"/>
            <a:ext cx="4232758" cy="6812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82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</a:t>
            </a:r>
            <a:r>
              <a:rPr lang="en-US" altLang="zh-CN" sz="2400" spc="293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 </a:t>
            </a:r>
            <a:r>
              <a:rPr lang="en-US" altLang="zh-CN" sz="2400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Change:</a:t>
            </a:r>
            <a:r>
              <a:rPr lang="en-US" altLang="zh-CN" sz="24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Rigorous</a:t>
            </a:r>
            <a:r>
              <a:rPr lang="en-US" altLang="zh-CN" sz="24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testing,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incremental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deployment,</a:t>
            </a:r>
            <a:r>
              <a:rPr lang="en-US" altLang="zh-CN" sz="240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planned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88" name="Text Box1388"/>
          <p:cNvSpPr txBox="1"/>
          <p:nvPr/>
        </p:nvSpPr>
        <p:spPr>
          <a:xfrm>
            <a:off x="6480302" y="2844826"/>
            <a:ext cx="1091933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outages.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89" name="Text Box1389"/>
          <p:cNvSpPr txBox="1"/>
          <p:nvPr/>
        </p:nvSpPr>
        <p:spPr>
          <a:xfrm>
            <a:off x="6480302" y="3608832"/>
            <a:ext cx="4976166" cy="6812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82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</a:t>
            </a:r>
            <a:r>
              <a:rPr lang="en-US" altLang="zh-CN" sz="2400" spc="293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 </a:t>
            </a:r>
            <a:r>
              <a:rPr lang="en-US" altLang="zh-CN" sz="2400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Constraints:</a:t>
            </a:r>
            <a:r>
              <a:rPr lang="en-US" altLang="zh-CN" sz="2400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Unsupported</a:t>
            </a:r>
            <a:r>
              <a:rPr lang="en-US" altLang="zh-CN" sz="24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end-of-life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apps/switches.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90" name="Text Box1390"/>
          <p:cNvSpPr txBox="1"/>
          <p:nvPr/>
        </p:nvSpPr>
        <p:spPr>
          <a:xfrm>
            <a:off x="6480302" y="4749038"/>
            <a:ext cx="4667708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</a:t>
            </a:r>
            <a:r>
              <a:rPr lang="en-US" altLang="zh-CN" sz="2400" spc="293" dirty="0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 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Understand</a:t>
            </a:r>
            <a:r>
              <a:rPr lang="en-US" altLang="zh-CN" sz="24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Differences: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Resources,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91" name="Text Box1391"/>
          <p:cNvSpPr txBox="1"/>
          <p:nvPr/>
        </p:nvSpPr>
        <p:spPr>
          <a:xfrm>
            <a:off x="6480302" y="5125466"/>
            <a:ext cx="3188208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communication,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vs.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ath139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393" name="Group1393"/>
          <p:cNvGrpSpPr/>
          <p:nvPr/>
        </p:nvGrpSpPr>
        <p:grpSpPr>
          <a:xfrm>
            <a:off x="2097479" y="832305"/>
            <a:ext cx="1556057" cy="5193440"/>
            <a:chOff x="2097479" y="832305"/>
            <a:chExt cx="1556057" cy="5193440"/>
          </a:xfrm>
        </p:grpSpPr>
        <p:sp>
          <p:nvSpPr>
            <p:cNvPr id="1394" name="Path1394"/>
            <p:cNvSpPr/>
            <p:nvPr/>
          </p:nvSpPr>
          <p:spPr>
            <a:xfrm>
              <a:off x="2097479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95" name="Path1395"/>
            <p:cNvSpPr/>
            <p:nvPr/>
          </p:nvSpPr>
          <p:spPr>
            <a:xfrm>
              <a:off x="2121408" y="1031748"/>
              <a:ext cx="1042416" cy="1042416"/>
            </a:xfrm>
            <a:custGeom>
              <a:avLst/>
              <a:gdLst/>
              <a:ahLst/>
              <a:cxnLst/>
              <a:rect l="l" t="t" r="r" b="b"/>
              <a:pathLst>
                <a:path w="1042416" h="1042416">
                  <a:moveTo>
                    <a:pt x="0" y="521208"/>
                  </a:moveTo>
                  <a:cubicBezTo>
                    <a:pt x="0" y="233299"/>
                    <a:pt x="233299" y="0"/>
                    <a:pt x="521208" y="0"/>
                  </a:cubicBezTo>
                  <a:cubicBezTo>
                    <a:pt x="809117" y="0"/>
                    <a:pt x="1042416" y="233299"/>
                    <a:pt x="1042416" y="521208"/>
                  </a:cubicBezTo>
                  <a:cubicBezTo>
                    <a:pt x="1042416" y="809117"/>
                    <a:pt x="809117" y="1042416"/>
                    <a:pt x="521208" y="1042416"/>
                  </a:cubicBezTo>
                  <a:cubicBezTo>
                    <a:pt x="233299" y="1042416"/>
                    <a:pt x="0" y="809117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96" name="Path1396"/>
            <p:cNvSpPr/>
            <p:nvPr/>
          </p:nvSpPr>
          <p:spPr>
            <a:xfrm>
              <a:off x="2108708" y="1019048"/>
              <a:ext cx="1067816" cy="1067816"/>
            </a:xfrm>
            <a:custGeom>
              <a:avLst/>
              <a:gdLst/>
              <a:ahLst/>
              <a:cxnLst/>
              <a:rect l="l" t="t" r="r" b="b"/>
              <a:pathLst>
                <a:path w="1067816" h="1067816">
                  <a:moveTo>
                    <a:pt x="12700" y="533908"/>
                  </a:moveTo>
                  <a:cubicBezTo>
                    <a:pt x="12700" y="245999"/>
                    <a:pt x="245999" y="12700"/>
                    <a:pt x="533908" y="12700"/>
                  </a:cubicBezTo>
                  <a:cubicBezTo>
                    <a:pt x="821817" y="12700"/>
                    <a:pt x="1055116" y="245999"/>
                    <a:pt x="1055116" y="533908"/>
                  </a:cubicBezTo>
                  <a:cubicBezTo>
                    <a:pt x="1055116" y="821817"/>
                    <a:pt x="821817" y="1055116"/>
                    <a:pt x="533908" y="1055116"/>
                  </a:cubicBezTo>
                  <a:cubicBezTo>
                    <a:pt x="245999" y="1055116"/>
                    <a:pt x="12700" y="821817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97" name="Path1397"/>
            <p:cNvSpPr/>
            <p:nvPr/>
          </p:nvSpPr>
          <p:spPr>
            <a:xfrm>
              <a:off x="2599944" y="2282952"/>
              <a:ext cx="1040892" cy="1042416"/>
            </a:xfrm>
            <a:custGeom>
              <a:avLst/>
              <a:gdLst/>
              <a:ahLst/>
              <a:cxnLst/>
              <a:rect l="l" t="t" r="r" b="b"/>
              <a:pathLst>
                <a:path w="1040892" h="1042416">
                  <a:moveTo>
                    <a:pt x="0" y="521208"/>
                  </a:moveTo>
                  <a:cubicBezTo>
                    <a:pt x="0" y="233299"/>
                    <a:pt x="233045" y="0"/>
                    <a:pt x="520446" y="0"/>
                  </a:cubicBezTo>
                  <a:cubicBezTo>
                    <a:pt x="807847" y="0"/>
                    <a:pt x="1040892" y="233299"/>
                    <a:pt x="1040892" y="521208"/>
                  </a:cubicBezTo>
                  <a:cubicBezTo>
                    <a:pt x="1040892" y="809117"/>
                    <a:pt x="807847" y="1042416"/>
                    <a:pt x="520446" y="1042416"/>
                  </a:cubicBezTo>
                  <a:cubicBezTo>
                    <a:pt x="233045" y="1042416"/>
                    <a:pt x="0" y="809117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98" name="Path1398"/>
            <p:cNvSpPr/>
            <p:nvPr/>
          </p:nvSpPr>
          <p:spPr>
            <a:xfrm>
              <a:off x="2587244" y="2270252"/>
              <a:ext cx="1066292" cy="1067816"/>
            </a:xfrm>
            <a:custGeom>
              <a:avLst/>
              <a:gdLst/>
              <a:ahLst/>
              <a:cxnLst/>
              <a:rect l="l" t="t" r="r" b="b"/>
              <a:pathLst>
                <a:path w="1066292" h="1067816">
                  <a:moveTo>
                    <a:pt x="12700" y="533908"/>
                  </a:moveTo>
                  <a:cubicBezTo>
                    <a:pt x="12700" y="245999"/>
                    <a:pt x="245745" y="12700"/>
                    <a:pt x="533146" y="12700"/>
                  </a:cubicBezTo>
                  <a:cubicBezTo>
                    <a:pt x="820547" y="12700"/>
                    <a:pt x="1053592" y="245999"/>
                    <a:pt x="1053592" y="533908"/>
                  </a:cubicBezTo>
                  <a:cubicBezTo>
                    <a:pt x="1053592" y="821817"/>
                    <a:pt x="820547" y="1055116"/>
                    <a:pt x="533146" y="1055116"/>
                  </a:cubicBezTo>
                  <a:cubicBezTo>
                    <a:pt x="245745" y="1055116"/>
                    <a:pt x="12700" y="821817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99" name="Path1399"/>
            <p:cNvSpPr/>
            <p:nvPr/>
          </p:nvSpPr>
          <p:spPr>
            <a:xfrm>
              <a:off x="2599944" y="3532632"/>
              <a:ext cx="1040892" cy="1042416"/>
            </a:xfrm>
            <a:custGeom>
              <a:avLst/>
              <a:gdLst/>
              <a:ahLst/>
              <a:cxnLst/>
              <a:rect l="l" t="t" r="r" b="b"/>
              <a:pathLst>
                <a:path w="1040892" h="1042416">
                  <a:moveTo>
                    <a:pt x="0" y="521208"/>
                  </a:moveTo>
                  <a:cubicBezTo>
                    <a:pt x="0" y="233299"/>
                    <a:pt x="233045" y="0"/>
                    <a:pt x="520446" y="0"/>
                  </a:cubicBezTo>
                  <a:cubicBezTo>
                    <a:pt x="807847" y="0"/>
                    <a:pt x="1040892" y="233299"/>
                    <a:pt x="1040892" y="521208"/>
                  </a:cubicBezTo>
                  <a:cubicBezTo>
                    <a:pt x="1040892" y="809117"/>
                    <a:pt x="807847" y="1042416"/>
                    <a:pt x="520446" y="1042416"/>
                  </a:cubicBezTo>
                  <a:cubicBezTo>
                    <a:pt x="233045" y="1042416"/>
                    <a:pt x="0" y="809117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400" name="Path1400"/>
            <p:cNvSpPr/>
            <p:nvPr/>
          </p:nvSpPr>
          <p:spPr>
            <a:xfrm>
              <a:off x="2587244" y="3519932"/>
              <a:ext cx="1066292" cy="1067816"/>
            </a:xfrm>
            <a:custGeom>
              <a:avLst/>
              <a:gdLst/>
              <a:ahLst/>
              <a:cxnLst/>
              <a:rect l="l" t="t" r="r" b="b"/>
              <a:pathLst>
                <a:path w="1066292" h="1067816">
                  <a:moveTo>
                    <a:pt x="12700" y="533908"/>
                  </a:moveTo>
                  <a:cubicBezTo>
                    <a:pt x="12700" y="245999"/>
                    <a:pt x="245745" y="12700"/>
                    <a:pt x="533146" y="12700"/>
                  </a:cubicBezTo>
                  <a:cubicBezTo>
                    <a:pt x="820547" y="12700"/>
                    <a:pt x="1053592" y="245999"/>
                    <a:pt x="1053592" y="533908"/>
                  </a:cubicBezTo>
                  <a:cubicBezTo>
                    <a:pt x="1053592" y="821817"/>
                    <a:pt x="820547" y="1055116"/>
                    <a:pt x="533146" y="1055116"/>
                  </a:cubicBezTo>
                  <a:cubicBezTo>
                    <a:pt x="245745" y="1055116"/>
                    <a:pt x="12700" y="821817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401" name="Path1401"/>
            <p:cNvSpPr/>
            <p:nvPr/>
          </p:nvSpPr>
          <p:spPr>
            <a:xfrm>
              <a:off x="2121408" y="4783836"/>
              <a:ext cx="1042416" cy="1042416"/>
            </a:xfrm>
            <a:custGeom>
              <a:avLst/>
              <a:gdLst/>
              <a:ahLst/>
              <a:cxnLst/>
              <a:rect l="l" t="t" r="r" b="b"/>
              <a:pathLst>
                <a:path w="1042416" h="1042416">
                  <a:moveTo>
                    <a:pt x="0" y="521208"/>
                  </a:moveTo>
                  <a:cubicBezTo>
                    <a:pt x="0" y="233299"/>
                    <a:pt x="233299" y="0"/>
                    <a:pt x="521208" y="0"/>
                  </a:cubicBezTo>
                  <a:cubicBezTo>
                    <a:pt x="809117" y="0"/>
                    <a:pt x="1042416" y="233299"/>
                    <a:pt x="1042416" y="521208"/>
                  </a:cubicBezTo>
                  <a:cubicBezTo>
                    <a:pt x="1042416" y="809066"/>
                    <a:pt x="809117" y="1042416"/>
                    <a:pt x="521208" y="1042416"/>
                  </a:cubicBezTo>
                  <a:cubicBezTo>
                    <a:pt x="233299" y="1042416"/>
                    <a:pt x="0" y="809066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402" name="Path1402"/>
            <p:cNvSpPr/>
            <p:nvPr/>
          </p:nvSpPr>
          <p:spPr>
            <a:xfrm>
              <a:off x="2108708" y="4771136"/>
              <a:ext cx="1067816" cy="1067816"/>
            </a:xfrm>
            <a:custGeom>
              <a:avLst/>
              <a:gdLst/>
              <a:ahLst/>
              <a:cxnLst/>
              <a:rect l="l" t="t" r="r" b="b"/>
              <a:pathLst>
                <a:path w="1067816" h="1067816">
                  <a:moveTo>
                    <a:pt x="12700" y="533908"/>
                  </a:moveTo>
                  <a:cubicBezTo>
                    <a:pt x="12700" y="245999"/>
                    <a:pt x="245999" y="12700"/>
                    <a:pt x="533908" y="12700"/>
                  </a:cubicBezTo>
                  <a:cubicBezTo>
                    <a:pt x="821817" y="12700"/>
                    <a:pt x="1055116" y="245999"/>
                    <a:pt x="1055116" y="533908"/>
                  </a:cubicBezTo>
                  <a:cubicBezTo>
                    <a:pt x="1055116" y="821766"/>
                    <a:pt x="821817" y="1055116"/>
                    <a:pt x="533908" y="1055116"/>
                  </a:cubicBezTo>
                  <a:cubicBezTo>
                    <a:pt x="245999" y="1055116"/>
                    <a:pt x="12700" y="821766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403" name="Text Box1403"/>
          <p:cNvSpPr txBox="1"/>
          <p:nvPr/>
        </p:nvSpPr>
        <p:spPr>
          <a:xfrm>
            <a:off x="2629916" y="1124204"/>
            <a:ext cx="7465568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88"/>
              </a:lnSpc>
            </a:pPr>
            <a:endParaRPr/>
          </a:p>
          <a:p>
            <a:pPr marL="674751" marR="1874794" algn="l" rtl="0">
              <a:lnSpc>
                <a:spcPts val="2653"/>
              </a:lnSpc>
            </a:pPr>
            <a:r>
              <a:rPr lang="en-US" altLang="zh-CN" sz="2100" spc="-6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OT: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Real-time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focus,</a:t>
            </a:r>
            <a:r>
              <a:rPr lang="en-US" altLang="zh-CN" sz="21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critical</a:t>
            </a:r>
            <a:r>
              <a:rPr lang="en-US" altLang="zh-CN" sz="21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risks,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specialized.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IT: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emphasis,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diverse</a:t>
            </a:r>
            <a:r>
              <a:rPr lang="en-US" altLang="zh-CN" sz="21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risks,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general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apps.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1404" name="Text Box1404"/>
          <p:cNvSpPr txBox="1"/>
          <p:nvPr/>
        </p:nvSpPr>
        <p:spPr>
          <a:xfrm>
            <a:off x="3108452" y="2373884"/>
            <a:ext cx="6987032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98"/>
              </a:lnSpc>
            </a:pPr>
            <a:endParaRPr/>
          </a:p>
          <a:p>
            <a:pPr marL="674116" marR="1850410" algn="l" rtl="0">
              <a:lnSpc>
                <a:spcPts val="2652"/>
              </a:lnSpc>
            </a:pPr>
            <a:r>
              <a:rPr lang="en-US" altLang="zh-CN" sz="2100" spc="-6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OT: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software,</a:t>
            </a:r>
            <a:r>
              <a:rPr lang="en-US" altLang="zh-CN" sz="21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real-time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control.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IT: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General</a:t>
            </a:r>
            <a:r>
              <a:rPr lang="en-US" altLang="zh-CN" sz="21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apps,</a:t>
            </a:r>
            <a:r>
              <a:rPr lang="en-US" altLang="zh-CN" sz="21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data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management.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1405" name="Text Box1405"/>
          <p:cNvSpPr txBox="1"/>
          <p:nvPr/>
        </p:nvSpPr>
        <p:spPr>
          <a:xfrm>
            <a:off x="3108452" y="3625088"/>
            <a:ext cx="6987032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95"/>
              </a:lnSpc>
            </a:pPr>
            <a:endParaRPr/>
          </a:p>
          <a:p>
            <a:pPr marL="674116" marR="1912959" algn="l" rtl="0">
              <a:lnSpc>
                <a:spcPts val="2652"/>
              </a:lnSpc>
            </a:pPr>
            <a:r>
              <a:rPr lang="en-US" altLang="zh-CN" sz="2100" spc="-6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OT: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21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resources,</a:t>
            </a:r>
            <a:r>
              <a:rPr lang="en-US" altLang="zh-CN" sz="21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specific</a:t>
            </a:r>
            <a:r>
              <a:rPr lang="en-US" altLang="zh-CN" sz="21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protocols.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IT: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More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resources,</a:t>
            </a:r>
            <a:r>
              <a:rPr lang="en-US" altLang="zh-CN" sz="21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standard</a:t>
            </a:r>
            <a:r>
              <a:rPr lang="en-US" altLang="zh-CN" sz="21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protocols.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1406" name="Text Box1406"/>
          <p:cNvSpPr txBox="1"/>
          <p:nvPr/>
        </p:nvSpPr>
        <p:spPr>
          <a:xfrm>
            <a:off x="2629916" y="4874768"/>
            <a:ext cx="7465568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805"/>
              </a:lnSpc>
            </a:pPr>
            <a:endParaRPr/>
          </a:p>
          <a:p>
            <a:pPr marL="674751" marR="2854382" algn="l" rtl="0">
              <a:lnSpc>
                <a:spcPts val="2652"/>
              </a:lnSpc>
            </a:pPr>
            <a:r>
              <a:rPr lang="en-US" altLang="zh-CN" sz="2100" spc="-6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OT: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Careful</a:t>
            </a:r>
            <a:r>
              <a:rPr lang="en-US" altLang="zh-CN" sz="21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changes,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testing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needed.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IT: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Flexibility</a:t>
            </a:r>
            <a:r>
              <a:rPr lang="en-US" altLang="zh-CN" sz="21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changes.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1407" name="Text Box1407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1408" name="Text Box1408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Image12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"/>
            <a:ext cx="12192000" cy="6857873"/>
          </a:xfrm>
          <a:prstGeom prst="rect">
            <a:avLst/>
          </a:prstGeom>
          <a:noFill/>
        </p:spPr>
      </p:pic>
      <p:sp>
        <p:nvSpPr>
          <p:cNvPr id="1288" name="Text Box1288"/>
          <p:cNvSpPr txBox="1"/>
          <p:nvPr/>
        </p:nvSpPr>
        <p:spPr>
          <a:xfrm>
            <a:off x="4187444" y="-12700"/>
            <a:ext cx="3807968" cy="685292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5"/>
              </a:lnSpc>
            </a:pPr>
            <a:endParaRPr/>
          </a:p>
          <a:p>
            <a:pPr marL="561594" algn="l" rtl="0">
              <a:lnSpc>
                <a:spcPts val="3998"/>
              </a:lnSpc>
            </a:pPr>
            <a:r>
              <a:rPr lang="en-US" altLang="zh-CN" sz="4000" spc="-1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Performance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9" name="Image1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Image1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Path129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292" name="Image12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740" y="1542288"/>
            <a:ext cx="6780276" cy="3770376"/>
          </a:xfrm>
          <a:prstGeom prst="rect">
            <a:avLst/>
          </a:prstGeom>
          <a:noFill/>
        </p:spPr>
      </p:pic>
      <p:sp>
        <p:nvSpPr>
          <p:cNvPr id="1293" name="Text Box1293"/>
          <p:cNvSpPr txBox="1"/>
          <p:nvPr/>
        </p:nvSpPr>
        <p:spPr>
          <a:xfrm>
            <a:off x="1390523" y="2809392"/>
            <a:ext cx="1982477" cy="609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2"/>
              </a:lnSpc>
            </a:pPr>
            <a:r>
              <a:rPr lang="en-US" altLang="zh-CN" sz="4800" b="1" spc="-2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Systems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294" name="Text Box1294"/>
          <p:cNvSpPr txBox="1"/>
          <p:nvPr/>
        </p:nvSpPr>
        <p:spPr>
          <a:xfrm>
            <a:off x="1147877" y="3468370"/>
            <a:ext cx="2471013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b="1" spc="-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Operation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Image1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  <a:noFill/>
        </p:spPr>
      </p:pic>
      <p:sp>
        <p:nvSpPr>
          <p:cNvPr id="1296" name="Text Box1296"/>
          <p:cNvSpPr txBox="1"/>
          <p:nvPr/>
        </p:nvSpPr>
        <p:spPr>
          <a:xfrm>
            <a:off x="376123" y="5171009"/>
            <a:ext cx="4606366" cy="12195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9602"/>
              </a:lnSpc>
            </a:pPr>
            <a:r>
              <a:rPr lang="en-US" altLang="zh-CN" sz="9600" b="1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Software</a:t>
            </a:r>
            <a:endParaRPr lang="en-US" altLang="zh-CN" sz="9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Path130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01" name="Path1301"/>
          <p:cNvSpPr/>
          <p:nvPr/>
        </p:nvSpPr>
        <p:spPr>
          <a:xfrm>
            <a:off x="2625852" y="848868"/>
            <a:ext cx="6940296" cy="1563624"/>
          </a:xfrm>
          <a:custGeom>
            <a:avLst/>
            <a:gdLst/>
            <a:ahLst/>
            <a:cxnLst/>
            <a:rect l="l" t="t" r="r" b="b"/>
            <a:pathLst>
              <a:path w="6940296" h="1563624">
                <a:moveTo>
                  <a:pt x="0" y="260604"/>
                </a:moveTo>
                <a:cubicBezTo>
                  <a:pt x="0" y="116713"/>
                  <a:pt x="116713" y="0"/>
                  <a:pt x="260604" y="0"/>
                </a:cubicBezTo>
                <a:lnTo>
                  <a:pt x="6679693" y="0"/>
                </a:lnTo>
                <a:cubicBezTo>
                  <a:pt x="6823583" y="0"/>
                  <a:pt x="6940296" y="116713"/>
                  <a:pt x="6940296" y="260604"/>
                </a:cubicBezTo>
                <a:lnTo>
                  <a:pt x="6940296" y="1303020"/>
                </a:lnTo>
                <a:cubicBezTo>
                  <a:pt x="6940296" y="1446911"/>
                  <a:pt x="6823583" y="1563624"/>
                  <a:pt x="6679693" y="1563624"/>
                </a:cubicBezTo>
                <a:lnTo>
                  <a:pt x="260604" y="1563624"/>
                </a:lnTo>
                <a:cubicBezTo>
                  <a:pt x="116713" y="1563624"/>
                  <a:pt x="0" y="1446911"/>
                  <a:pt x="0" y="1303020"/>
                </a:cubicBezTo>
                <a:lnTo>
                  <a:pt x="0" y="260604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302" name="Group1302"/>
          <p:cNvGrpSpPr/>
          <p:nvPr/>
        </p:nvGrpSpPr>
        <p:grpSpPr>
          <a:xfrm>
            <a:off x="5432552" y="3387344"/>
            <a:ext cx="1326896" cy="1325372"/>
            <a:chOff x="5432552" y="3387344"/>
            <a:chExt cx="1326896" cy="1325372"/>
          </a:xfrm>
        </p:grpSpPr>
        <p:pic>
          <p:nvPicPr>
            <p:cNvPr id="1303" name="Image13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2769" y="3499207"/>
              <a:ext cx="823685" cy="1102546"/>
            </a:xfrm>
            <a:prstGeom prst="rect">
              <a:avLst/>
            </a:prstGeom>
            <a:noFill/>
          </p:spPr>
        </p:pic>
        <p:sp>
          <p:nvSpPr>
            <p:cNvPr id="1304" name="Path1304"/>
            <p:cNvSpPr/>
            <p:nvPr/>
          </p:nvSpPr>
          <p:spPr>
            <a:xfrm>
              <a:off x="5928172" y="3628488"/>
              <a:ext cx="121971" cy="271974"/>
            </a:xfrm>
            <a:custGeom>
              <a:avLst/>
              <a:gdLst/>
              <a:ahLst/>
              <a:cxnLst/>
              <a:rect l="l" t="t" r="r" b="b"/>
              <a:pathLst>
                <a:path w="121971" h="271974">
                  <a:moveTo>
                    <a:pt x="62541" y="249872"/>
                  </a:moveTo>
                  <a:lnTo>
                    <a:pt x="100059" y="212365"/>
                  </a:lnTo>
                  <a:cubicBezTo>
                    <a:pt x="58946" y="169755"/>
                    <a:pt x="58946" y="102252"/>
                    <a:pt x="100059" y="59654"/>
                  </a:cubicBezTo>
                  <a:lnTo>
                    <a:pt x="62541" y="22146"/>
                  </a:lnTo>
                  <a:cubicBezTo>
                    <a:pt x="0" y="85173"/>
                    <a:pt x="0" y="186834"/>
                    <a:pt x="62541" y="249872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3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05" name="Path1305"/>
            <p:cNvSpPr/>
            <p:nvPr/>
          </p:nvSpPr>
          <p:spPr>
            <a:xfrm>
              <a:off x="5810147" y="3553528"/>
              <a:ext cx="165190" cy="421950"/>
            </a:xfrm>
            <a:custGeom>
              <a:avLst/>
              <a:gdLst/>
              <a:ahLst/>
              <a:cxnLst/>
              <a:rect l="l" t="t" r="r" b="b"/>
              <a:pathLst>
                <a:path w="165190" h="421950">
                  <a:moveTo>
                    <a:pt x="105530" y="399848"/>
                  </a:moveTo>
                  <a:lnTo>
                    <a:pt x="143048" y="362340"/>
                  </a:lnTo>
                  <a:cubicBezTo>
                    <a:pt x="59426" y="279265"/>
                    <a:pt x="59001" y="144159"/>
                    <a:pt x="142088" y="60558"/>
                  </a:cubicBezTo>
                  <a:cubicBezTo>
                    <a:pt x="142411" y="60235"/>
                    <a:pt x="142724" y="59911"/>
                    <a:pt x="143048" y="59598"/>
                  </a:cubicBezTo>
                  <a:lnTo>
                    <a:pt x="105530" y="22035"/>
                  </a:lnTo>
                  <a:cubicBezTo>
                    <a:pt x="1195" y="124925"/>
                    <a:pt x="0" y="292862"/>
                    <a:pt x="102862" y="397169"/>
                  </a:cubicBezTo>
                  <a:cubicBezTo>
                    <a:pt x="103744" y="398073"/>
                    <a:pt x="104637" y="398955"/>
                    <a:pt x="105530" y="399848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3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06" name="Image13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0982" y="3650634"/>
              <a:ext cx="100059" cy="227726"/>
            </a:xfrm>
            <a:prstGeom prst="rect">
              <a:avLst/>
            </a:prstGeom>
            <a:noFill/>
          </p:spPr>
        </p:pic>
        <p:pic>
          <p:nvPicPr>
            <p:cNvPr id="1307" name="Image13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6018" y="3575562"/>
              <a:ext cx="143059" cy="377814"/>
            </a:xfrm>
            <a:prstGeom prst="rect">
              <a:avLst/>
            </a:prstGeom>
            <a:noFill/>
          </p:spPr>
        </p:pic>
        <p:sp>
          <p:nvSpPr>
            <p:cNvPr id="1308" name="Path1308"/>
            <p:cNvSpPr/>
            <p:nvPr/>
          </p:nvSpPr>
          <p:spPr>
            <a:xfrm>
              <a:off x="5681101" y="3696506"/>
              <a:ext cx="847815" cy="920843"/>
            </a:xfrm>
            <a:custGeom>
              <a:avLst/>
              <a:gdLst/>
              <a:ahLst/>
              <a:cxnLst/>
              <a:rect l="l" t="t" r="r" b="b"/>
              <a:pathLst>
                <a:path w="847815" h="920843">
                  <a:moveTo>
                    <a:pt x="832182" y="874544"/>
                  </a:moveTo>
                  <a:lnTo>
                    <a:pt x="832182" y="874544"/>
                  </a:lnTo>
                  <a:cubicBezTo>
                    <a:pt x="831769" y="872155"/>
                    <a:pt x="831010" y="869856"/>
                    <a:pt x="829904" y="867713"/>
                  </a:cubicBezTo>
                  <a:cubicBezTo>
                    <a:pt x="829904" y="867713"/>
                    <a:pt x="829904" y="867713"/>
                    <a:pt x="829904" y="866909"/>
                  </a:cubicBezTo>
                  <a:lnTo>
                    <a:pt x="448026" y="123450"/>
                  </a:lnTo>
                  <a:cubicBezTo>
                    <a:pt x="446865" y="121262"/>
                    <a:pt x="445379" y="119275"/>
                    <a:pt x="443604" y="117556"/>
                  </a:cubicBezTo>
                  <a:cubicBezTo>
                    <a:pt x="471050" y="106449"/>
                    <a:pt x="484293" y="75214"/>
                    <a:pt x="473194" y="47786"/>
                  </a:cubicBezTo>
                  <a:cubicBezTo>
                    <a:pt x="462095" y="20348"/>
                    <a:pt x="430852" y="7108"/>
                    <a:pt x="403406" y="18204"/>
                  </a:cubicBezTo>
                  <a:cubicBezTo>
                    <a:pt x="375971" y="29301"/>
                    <a:pt x="362717" y="60535"/>
                    <a:pt x="373828" y="87974"/>
                  </a:cubicBezTo>
                  <a:cubicBezTo>
                    <a:pt x="379265" y="101436"/>
                    <a:pt x="389951" y="112108"/>
                    <a:pt x="403406" y="117556"/>
                  </a:cubicBezTo>
                  <a:cubicBezTo>
                    <a:pt x="401977" y="119130"/>
                    <a:pt x="400760" y="120882"/>
                    <a:pt x="399788" y="122780"/>
                  </a:cubicBezTo>
                  <a:lnTo>
                    <a:pt x="17911" y="866239"/>
                  </a:lnTo>
                  <a:cubicBezTo>
                    <a:pt x="17911" y="866239"/>
                    <a:pt x="17911" y="866239"/>
                    <a:pt x="17911" y="867042"/>
                  </a:cubicBezTo>
                  <a:cubicBezTo>
                    <a:pt x="16816" y="869186"/>
                    <a:pt x="16046" y="871497"/>
                    <a:pt x="15633" y="873874"/>
                  </a:cubicBezTo>
                  <a:lnTo>
                    <a:pt x="15633" y="873874"/>
                  </a:lnTo>
                  <a:cubicBezTo>
                    <a:pt x="15298" y="876085"/>
                    <a:pt x="15298" y="878351"/>
                    <a:pt x="15633" y="880572"/>
                  </a:cubicBezTo>
                  <a:cubicBezTo>
                    <a:pt x="15633" y="880572"/>
                    <a:pt x="15633" y="881644"/>
                    <a:pt x="15633" y="882180"/>
                  </a:cubicBezTo>
                  <a:cubicBezTo>
                    <a:pt x="16001" y="884345"/>
                    <a:pt x="16627" y="886455"/>
                    <a:pt x="17509" y="888476"/>
                  </a:cubicBezTo>
                  <a:cubicBezTo>
                    <a:pt x="17509" y="888476"/>
                    <a:pt x="17509" y="888476"/>
                    <a:pt x="17509" y="888476"/>
                  </a:cubicBezTo>
                  <a:cubicBezTo>
                    <a:pt x="17509" y="888476"/>
                    <a:pt x="18848" y="890351"/>
                    <a:pt x="19384" y="891423"/>
                  </a:cubicBezTo>
                  <a:cubicBezTo>
                    <a:pt x="20200" y="892765"/>
                    <a:pt x="21104" y="894061"/>
                    <a:pt x="22064" y="895302"/>
                  </a:cubicBezTo>
                  <a:lnTo>
                    <a:pt x="22064" y="895302"/>
                  </a:lnTo>
                  <a:cubicBezTo>
                    <a:pt x="22746" y="895881"/>
                    <a:pt x="23460" y="896417"/>
                    <a:pt x="24208" y="896909"/>
                  </a:cubicBezTo>
                  <a:cubicBezTo>
                    <a:pt x="25369" y="898006"/>
                    <a:pt x="26620" y="898992"/>
                    <a:pt x="27960" y="899856"/>
                  </a:cubicBezTo>
                  <a:cubicBezTo>
                    <a:pt x="29009" y="900403"/>
                    <a:pt x="30081" y="900896"/>
                    <a:pt x="31176" y="901330"/>
                  </a:cubicBezTo>
                  <a:lnTo>
                    <a:pt x="35196" y="902803"/>
                  </a:lnTo>
                  <a:lnTo>
                    <a:pt x="38679" y="902803"/>
                  </a:lnTo>
                  <a:lnTo>
                    <a:pt x="41627" y="905216"/>
                  </a:lnTo>
                  <a:lnTo>
                    <a:pt x="43503" y="905216"/>
                  </a:lnTo>
                  <a:lnTo>
                    <a:pt x="45245" y="905216"/>
                  </a:lnTo>
                  <a:cubicBezTo>
                    <a:pt x="47701" y="904985"/>
                    <a:pt x="50102" y="904352"/>
                    <a:pt x="52346" y="903340"/>
                  </a:cubicBezTo>
                  <a:lnTo>
                    <a:pt x="423773" y="740052"/>
                  </a:lnTo>
                  <a:lnTo>
                    <a:pt x="794664" y="902938"/>
                  </a:lnTo>
                  <a:cubicBezTo>
                    <a:pt x="798037" y="904470"/>
                    <a:pt x="801688" y="905247"/>
                    <a:pt x="805384" y="905216"/>
                  </a:cubicBezTo>
                  <a:lnTo>
                    <a:pt x="805384" y="905216"/>
                  </a:lnTo>
                  <a:cubicBezTo>
                    <a:pt x="807606" y="905175"/>
                    <a:pt x="809817" y="904861"/>
                    <a:pt x="811949" y="904278"/>
                  </a:cubicBezTo>
                  <a:lnTo>
                    <a:pt x="813825" y="904278"/>
                  </a:lnTo>
                  <a:cubicBezTo>
                    <a:pt x="815534" y="903632"/>
                    <a:pt x="817186" y="902871"/>
                    <a:pt x="818783" y="902001"/>
                  </a:cubicBezTo>
                  <a:lnTo>
                    <a:pt x="819989" y="901197"/>
                  </a:lnTo>
                  <a:cubicBezTo>
                    <a:pt x="821742" y="900093"/>
                    <a:pt x="823361" y="898789"/>
                    <a:pt x="824813" y="897312"/>
                  </a:cubicBezTo>
                  <a:lnTo>
                    <a:pt x="824813" y="897312"/>
                  </a:lnTo>
                  <a:cubicBezTo>
                    <a:pt x="825862" y="896003"/>
                    <a:pt x="826800" y="894614"/>
                    <a:pt x="827627" y="893159"/>
                  </a:cubicBezTo>
                  <a:cubicBezTo>
                    <a:pt x="828218" y="892297"/>
                    <a:pt x="828754" y="891400"/>
                    <a:pt x="829234" y="890485"/>
                  </a:cubicBezTo>
                  <a:cubicBezTo>
                    <a:pt x="829234" y="890485"/>
                    <a:pt x="829234" y="890485"/>
                    <a:pt x="829234" y="890485"/>
                  </a:cubicBezTo>
                  <a:cubicBezTo>
                    <a:pt x="830139" y="888431"/>
                    <a:pt x="830775" y="886265"/>
                    <a:pt x="831110" y="884055"/>
                  </a:cubicBezTo>
                  <a:cubicBezTo>
                    <a:pt x="831110" y="884055"/>
                    <a:pt x="831110" y="883117"/>
                    <a:pt x="831110" y="882581"/>
                  </a:cubicBezTo>
                  <a:cubicBezTo>
                    <a:pt x="831959" y="879980"/>
                    <a:pt x="832316" y="877257"/>
                    <a:pt x="832182" y="874544"/>
                  </a:cubicBezTo>
                  <a:close/>
                  <a:moveTo>
                    <a:pt x="604395" y="545681"/>
                  </a:moveTo>
                  <a:lnTo>
                    <a:pt x="469063" y="454189"/>
                  </a:lnTo>
                  <a:lnTo>
                    <a:pt x="534317" y="409581"/>
                  </a:lnTo>
                  <a:lnTo>
                    <a:pt x="604395" y="545681"/>
                  </a:lnTo>
                  <a:close/>
                  <a:moveTo>
                    <a:pt x="423505" y="193643"/>
                  </a:moveTo>
                  <a:lnTo>
                    <a:pt x="509662" y="361223"/>
                  </a:lnTo>
                  <a:lnTo>
                    <a:pt x="421496" y="421905"/>
                  </a:lnTo>
                  <a:lnTo>
                    <a:pt x="341100" y="368322"/>
                  </a:lnTo>
                  <a:cubicBezTo>
                    <a:pt x="339358" y="367106"/>
                    <a:pt x="337471" y="366112"/>
                    <a:pt x="335472" y="365375"/>
                  </a:cubicBezTo>
                  <a:lnTo>
                    <a:pt x="423505" y="193643"/>
                  </a:lnTo>
                  <a:close/>
                  <a:moveTo>
                    <a:pt x="311220" y="412126"/>
                  </a:moveTo>
                  <a:lnTo>
                    <a:pt x="374062" y="454590"/>
                  </a:lnTo>
                  <a:lnTo>
                    <a:pt x="242615" y="544743"/>
                  </a:lnTo>
                  <a:lnTo>
                    <a:pt x="311220" y="412126"/>
                  </a:lnTo>
                  <a:close/>
                  <a:moveTo>
                    <a:pt x="99914" y="823641"/>
                  </a:moveTo>
                  <a:lnTo>
                    <a:pt x="194512" y="639316"/>
                  </a:lnTo>
                  <a:lnTo>
                    <a:pt x="357045" y="710715"/>
                  </a:lnTo>
                  <a:lnTo>
                    <a:pt x="99914" y="823641"/>
                  </a:lnTo>
                  <a:close/>
                  <a:moveTo>
                    <a:pt x="249851" y="605158"/>
                  </a:moveTo>
                  <a:lnTo>
                    <a:pt x="421763" y="486874"/>
                  </a:lnTo>
                  <a:lnTo>
                    <a:pt x="597026" y="605425"/>
                  </a:lnTo>
                  <a:lnTo>
                    <a:pt x="423773" y="681513"/>
                  </a:lnTo>
                  <a:lnTo>
                    <a:pt x="249851" y="605158"/>
                  </a:lnTo>
                  <a:close/>
                  <a:moveTo>
                    <a:pt x="705426" y="805288"/>
                  </a:moveTo>
                  <a:lnTo>
                    <a:pt x="490367" y="710849"/>
                  </a:lnTo>
                  <a:lnTo>
                    <a:pt x="652632" y="639584"/>
                  </a:lnTo>
                  <a:lnTo>
                    <a:pt x="747097" y="823507"/>
                  </a:lnTo>
                  <a:lnTo>
                    <a:pt x="705426" y="805288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3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09" name="Path1309"/>
            <p:cNvSpPr/>
            <p:nvPr/>
          </p:nvSpPr>
          <p:spPr>
            <a:xfrm>
              <a:off x="5432552" y="3387344"/>
              <a:ext cx="1326896" cy="1325372"/>
            </a:xfrm>
            <a:custGeom>
              <a:avLst/>
              <a:gdLst/>
              <a:ahLst/>
              <a:cxnLst/>
              <a:rect l="l" t="t" r="r" b="b"/>
              <a:pathLst>
                <a:path w="1326896" h="1325372">
                  <a:moveTo>
                    <a:pt x="12700" y="1312672"/>
                  </a:moveTo>
                  <a:lnTo>
                    <a:pt x="1314196" y="1312672"/>
                  </a:lnTo>
                  <a:lnTo>
                    <a:pt x="1314196" y="12700"/>
                  </a:lnTo>
                  <a:lnTo>
                    <a:pt x="12700" y="12700"/>
                  </a:lnTo>
                  <a:lnTo>
                    <a:pt x="12700" y="1312672"/>
                  </a:lnTo>
                  <a:close/>
                </a:path>
              </a:pathLst>
            </a:custGeom>
            <a:solidFill>
              <a:srgbClr val="00A2C3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310" name="Group1310"/>
          <p:cNvGrpSpPr/>
          <p:nvPr/>
        </p:nvGrpSpPr>
        <p:grpSpPr>
          <a:xfrm>
            <a:off x="8828024" y="3387344"/>
            <a:ext cx="1325372" cy="1325372"/>
            <a:chOff x="8828024" y="3387344"/>
            <a:chExt cx="1325372" cy="1325372"/>
          </a:xfrm>
        </p:grpSpPr>
        <p:pic>
          <p:nvPicPr>
            <p:cNvPr id="1311" name="Image13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8956" y="3676086"/>
              <a:ext cx="187378" cy="187539"/>
            </a:xfrm>
            <a:prstGeom prst="rect">
              <a:avLst/>
            </a:prstGeom>
            <a:noFill/>
          </p:spPr>
        </p:pic>
        <p:sp>
          <p:nvSpPr>
            <p:cNvPr id="1312" name="Path1312"/>
            <p:cNvSpPr/>
            <p:nvPr/>
          </p:nvSpPr>
          <p:spPr>
            <a:xfrm>
              <a:off x="9383340" y="3660457"/>
              <a:ext cx="218610" cy="218796"/>
            </a:xfrm>
            <a:custGeom>
              <a:avLst/>
              <a:gdLst/>
              <a:ahLst/>
              <a:cxnLst/>
              <a:rect l="l" t="t" r="r" b="b"/>
              <a:pathLst>
                <a:path w="218610" h="218796">
                  <a:moveTo>
                    <a:pt x="202993" y="109398"/>
                  </a:moveTo>
                  <a:cubicBezTo>
                    <a:pt x="202993" y="161641"/>
                    <a:pt x="161503" y="203167"/>
                    <a:pt x="109304" y="203167"/>
                  </a:cubicBezTo>
                  <a:cubicBezTo>
                    <a:pt x="57106" y="203167"/>
                    <a:pt x="15615" y="161641"/>
                    <a:pt x="15615" y="109398"/>
                  </a:cubicBezTo>
                  <a:cubicBezTo>
                    <a:pt x="15615" y="57155"/>
                    <a:pt x="57106" y="15629"/>
                    <a:pt x="109304" y="15629"/>
                  </a:cubicBezTo>
                  <a:cubicBezTo>
                    <a:pt x="161502" y="15629"/>
                    <a:pt x="202993" y="58494"/>
                    <a:pt x="202993" y="109398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13" name="Image13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3712" y="3729668"/>
              <a:ext cx="187378" cy="187540"/>
            </a:xfrm>
            <a:prstGeom prst="rect">
              <a:avLst/>
            </a:prstGeom>
            <a:noFill/>
          </p:spPr>
        </p:pic>
        <p:sp>
          <p:nvSpPr>
            <p:cNvPr id="1314" name="Path1314"/>
            <p:cNvSpPr/>
            <p:nvPr/>
          </p:nvSpPr>
          <p:spPr>
            <a:xfrm>
              <a:off x="9758098" y="3714040"/>
              <a:ext cx="218608" cy="218796"/>
            </a:xfrm>
            <a:custGeom>
              <a:avLst/>
              <a:gdLst/>
              <a:ahLst/>
              <a:cxnLst/>
              <a:rect l="l" t="t" r="r" b="b"/>
              <a:pathLst>
                <a:path w="218608" h="218796">
                  <a:moveTo>
                    <a:pt x="202993" y="109398"/>
                  </a:moveTo>
                  <a:cubicBezTo>
                    <a:pt x="202993" y="161641"/>
                    <a:pt x="161503" y="203168"/>
                    <a:pt x="109304" y="203168"/>
                  </a:cubicBezTo>
                  <a:cubicBezTo>
                    <a:pt x="57106" y="203168"/>
                    <a:pt x="15615" y="161641"/>
                    <a:pt x="15615" y="109398"/>
                  </a:cubicBezTo>
                  <a:cubicBezTo>
                    <a:pt x="15615" y="57155"/>
                    <a:pt x="57106" y="15629"/>
                    <a:pt x="109304" y="15629"/>
                  </a:cubicBezTo>
                  <a:cubicBezTo>
                    <a:pt x="161502" y="15629"/>
                    <a:pt x="202993" y="57155"/>
                    <a:pt x="202993" y="109398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15" name="Image13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24198" y="3729668"/>
              <a:ext cx="187378" cy="187540"/>
            </a:xfrm>
            <a:prstGeom prst="rect">
              <a:avLst/>
            </a:prstGeom>
            <a:noFill/>
          </p:spPr>
        </p:pic>
        <p:sp>
          <p:nvSpPr>
            <p:cNvPr id="1316" name="Path1316"/>
            <p:cNvSpPr/>
            <p:nvPr/>
          </p:nvSpPr>
          <p:spPr>
            <a:xfrm>
              <a:off x="9008584" y="3714040"/>
              <a:ext cx="218608" cy="218796"/>
            </a:xfrm>
            <a:custGeom>
              <a:avLst/>
              <a:gdLst/>
              <a:ahLst/>
              <a:cxnLst/>
              <a:rect l="l" t="t" r="r" b="b"/>
              <a:pathLst>
                <a:path w="218608" h="218796">
                  <a:moveTo>
                    <a:pt x="202993" y="109398"/>
                  </a:moveTo>
                  <a:cubicBezTo>
                    <a:pt x="202993" y="161641"/>
                    <a:pt x="161503" y="203168"/>
                    <a:pt x="109304" y="203168"/>
                  </a:cubicBezTo>
                  <a:cubicBezTo>
                    <a:pt x="57106" y="203168"/>
                    <a:pt x="15615" y="161641"/>
                    <a:pt x="15615" y="109398"/>
                  </a:cubicBezTo>
                  <a:cubicBezTo>
                    <a:pt x="15615" y="57155"/>
                    <a:pt x="57106" y="15629"/>
                    <a:pt x="109304" y="15629"/>
                  </a:cubicBezTo>
                  <a:cubicBezTo>
                    <a:pt x="161503" y="15629"/>
                    <a:pt x="202993" y="57155"/>
                    <a:pt x="202993" y="109398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17" name="Image13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57278" y="3935961"/>
              <a:ext cx="1062704" cy="492960"/>
            </a:xfrm>
            <a:prstGeom prst="rect">
              <a:avLst/>
            </a:prstGeom>
            <a:noFill/>
          </p:spPr>
        </p:pic>
        <p:sp>
          <p:nvSpPr>
            <p:cNvPr id="1318" name="Path1318"/>
            <p:cNvSpPr/>
            <p:nvPr/>
          </p:nvSpPr>
          <p:spPr>
            <a:xfrm>
              <a:off x="8949694" y="4059648"/>
              <a:ext cx="1085902" cy="384902"/>
            </a:xfrm>
            <a:custGeom>
              <a:avLst/>
              <a:gdLst/>
              <a:ahLst/>
              <a:cxnLst/>
              <a:rect l="l" t="t" r="r" b="b"/>
              <a:pathLst>
                <a:path w="1085902" h="384902">
                  <a:moveTo>
                    <a:pt x="15615" y="369274"/>
                  </a:moveTo>
                  <a:cubicBezTo>
                    <a:pt x="15615" y="173698"/>
                    <a:pt x="251176" y="15629"/>
                    <a:pt x="542951" y="15629"/>
                  </a:cubicBezTo>
                  <a:cubicBezTo>
                    <a:pt x="833388" y="15629"/>
                    <a:pt x="1070287" y="173698"/>
                    <a:pt x="1070288" y="369274"/>
                  </a:cubicBezTo>
                  <a:lnTo>
                    <a:pt x="15615" y="36927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19" name="Path1319"/>
            <p:cNvSpPr/>
            <p:nvPr/>
          </p:nvSpPr>
          <p:spPr>
            <a:xfrm>
              <a:off x="8941664" y="3915153"/>
              <a:ext cx="352450" cy="389186"/>
            </a:xfrm>
            <a:custGeom>
              <a:avLst/>
              <a:gdLst/>
              <a:ahLst/>
              <a:cxnLst/>
              <a:rect l="l" t="t" r="r" b="b"/>
              <a:pathLst>
                <a:path w="352450" h="389186">
                  <a:moveTo>
                    <a:pt x="144103" y="209687"/>
                  </a:moveTo>
                  <a:cubicBezTo>
                    <a:pt x="200316" y="172179"/>
                    <a:pt x="265899" y="142709"/>
                    <a:pt x="336835" y="123955"/>
                  </a:cubicBezTo>
                  <a:lnTo>
                    <a:pt x="336835" y="109220"/>
                  </a:lnTo>
                  <a:cubicBezTo>
                    <a:pt x="336835" y="94485"/>
                    <a:pt x="330143" y="79749"/>
                    <a:pt x="320774" y="70372"/>
                  </a:cubicBezTo>
                  <a:cubicBezTo>
                    <a:pt x="316759" y="66354"/>
                    <a:pt x="307390" y="60996"/>
                    <a:pt x="295344" y="55637"/>
                  </a:cubicBezTo>
                  <a:cubicBezTo>
                    <a:pt x="221731" y="20808"/>
                    <a:pt x="134734" y="20808"/>
                    <a:pt x="59782" y="54297"/>
                  </a:cubicBezTo>
                  <a:cubicBezTo>
                    <a:pt x="46398" y="59656"/>
                    <a:pt x="35691" y="66354"/>
                    <a:pt x="30337" y="70372"/>
                  </a:cubicBezTo>
                  <a:cubicBezTo>
                    <a:pt x="22306" y="79749"/>
                    <a:pt x="15615" y="94485"/>
                    <a:pt x="15615" y="109220"/>
                  </a:cubicBezTo>
                  <a:lnTo>
                    <a:pt x="15615" y="336946"/>
                  </a:lnTo>
                  <a:cubicBezTo>
                    <a:pt x="46399" y="290061"/>
                    <a:pt x="89228" y="245856"/>
                    <a:pt x="144103" y="209687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20" name="Image13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30696" y="3882379"/>
              <a:ext cx="322558" cy="143333"/>
            </a:xfrm>
            <a:prstGeom prst="rect">
              <a:avLst/>
            </a:prstGeom>
            <a:noFill/>
          </p:spPr>
        </p:pic>
        <p:sp>
          <p:nvSpPr>
            <p:cNvPr id="1321" name="Path1321"/>
            <p:cNvSpPr/>
            <p:nvPr/>
          </p:nvSpPr>
          <p:spPr>
            <a:xfrm>
              <a:off x="9315082" y="3861570"/>
              <a:ext cx="356302" cy="183302"/>
            </a:xfrm>
            <a:custGeom>
              <a:avLst/>
              <a:gdLst/>
              <a:ahLst/>
              <a:cxnLst/>
              <a:rect l="l" t="t" r="r" b="b"/>
              <a:pathLst>
                <a:path w="356302" h="183302">
                  <a:moveTo>
                    <a:pt x="338173" y="164142"/>
                  </a:moveTo>
                  <a:lnTo>
                    <a:pt x="338173" y="109220"/>
                  </a:lnTo>
                  <a:cubicBezTo>
                    <a:pt x="338173" y="94485"/>
                    <a:pt x="331481" y="79749"/>
                    <a:pt x="322112" y="70372"/>
                  </a:cubicBezTo>
                  <a:cubicBezTo>
                    <a:pt x="318097" y="66354"/>
                    <a:pt x="308728" y="60996"/>
                    <a:pt x="296683" y="55637"/>
                  </a:cubicBezTo>
                  <a:cubicBezTo>
                    <a:pt x="223069" y="20808"/>
                    <a:pt x="136072" y="20808"/>
                    <a:pt x="61121" y="54298"/>
                  </a:cubicBezTo>
                  <a:cubicBezTo>
                    <a:pt x="47737" y="59656"/>
                    <a:pt x="37030" y="66354"/>
                    <a:pt x="31676" y="70372"/>
                  </a:cubicBezTo>
                  <a:cubicBezTo>
                    <a:pt x="20968" y="79749"/>
                    <a:pt x="15615" y="94485"/>
                    <a:pt x="15615" y="109220"/>
                  </a:cubicBezTo>
                  <a:lnTo>
                    <a:pt x="15615" y="164142"/>
                  </a:lnTo>
                  <a:cubicBezTo>
                    <a:pt x="67813" y="153426"/>
                    <a:pt x="121350" y="148067"/>
                    <a:pt x="176225" y="148067"/>
                  </a:cubicBezTo>
                  <a:cubicBezTo>
                    <a:pt x="231100" y="148067"/>
                    <a:pt x="285976" y="154765"/>
                    <a:pt x="338173" y="164142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22" name="Image13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05454" y="3935961"/>
              <a:ext cx="322558" cy="316138"/>
            </a:xfrm>
            <a:prstGeom prst="rect">
              <a:avLst/>
            </a:prstGeom>
            <a:noFill/>
          </p:spPr>
        </p:pic>
        <p:sp>
          <p:nvSpPr>
            <p:cNvPr id="1323" name="Path1323"/>
            <p:cNvSpPr/>
            <p:nvPr/>
          </p:nvSpPr>
          <p:spPr>
            <a:xfrm>
              <a:off x="9689838" y="3915153"/>
              <a:ext cx="359798" cy="358589"/>
            </a:xfrm>
            <a:custGeom>
              <a:avLst/>
              <a:gdLst/>
              <a:ahLst/>
              <a:cxnLst/>
              <a:rect l="l" t="t" r="r" b="b"/>
              <a:pathLst>
                <a:path w="359798" h="358589">
                  <a:moveTo>
                    <a:pt x="338174" y="336946"/>
                  </a:moveTo>
                  <a:lnTo>
                    <a:pt x="338173" y="109220"/>
                  </a:lnTo>
                  <a:cubicBezTo>
                    <a:pt x="338173" y="94485"/>
                    <a:pt x="331481" y="79749"/>
                    <a:pt x="322112" y="70372"/>
                  </a:cubicBezTo>
                  <a:cubicBezTo>
                    <a:pt x="318097" y="66354"/>
                    <a:pt x="308728" y="60996"/>
                    <a:pt x="296683" y="55637"/>
                  </a:cubicBezTo>
                  <a:cubicBezTo>
                    <a:pt x="223069" y="20808"/>
                    <a:pt x="136072" y="20808"/>
                    <a:pt x="61121" y="54297"/>
                  </a:cubicBezTo>
                  <a:cubicBezTo>
                    <a:pt x="47737" y="59656"/>
                    <a:pt x="37030" y="66354"/>
                    <a:pt x="31676" y="70372"/>
                  </a:cubicBezTo>
                  <a:cubicBezTo>
                    <a:pt x="20968" y="79749"/>
                    <a:pt x="15615" y="94485"/>
                    <a:pt x="15615" y="109220"/>
                  </a:cubicBezTo>
                  <a:lnTo>
                    <a:pt x="15615" y="123955"/>
                  </a:lnTo>
                  <a:cubicBezTo>
                    <a:pt x="86551" y="142709"/>
                    <a:pt x="152133" y="172179"/>
                    <a:pt x="208347" y="209687"/>
                  </a:cubicBezTo>
                  <a:cubicBezTo>
                    <a:pt x="264561" y="245856"/>
                    <a:pt x="307390" y="290061"/>
                    <a:pt x="338174" y="336946"/>
                  </a:cubicBezTo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24" name="Path1324"/>
            <p:cNvSpPr/>
            <p:nvPr/>
          </p:nvSpPr>
          <p:spPr>
            <a:xfrm>
              <a:off x="8828024" y="3387344"/>
              <a:ext cx="1325372" cy="1325372"/>
            </a:xfrm>
            <a:custGeom>
              <a:avLst/>
              <a:gdLst/>
              <a:ahLst/>
              <a:cxnLst/>
              <a:rect l="l" t="t" r="r" b="b"/>
              <a:pathLst>
                <a:path w="1325372" h="1325372">
                  <a:moveTo>
                    <a:pt x="12700" y="1312672"/>
                  </a:moveTo>
                  <a:lnTo>
                    <a:pt x="1312672" y="1312672"/>
                  </a:lnTo>
                  <a:lnTo>
                    <a:pt x="1312672" y="12700"/>
                  </a:lnTo>
                  <a:lnTo>
                    <a:pt x="12700" y="12700"/>
                  </a:lnTo>
                  <a:lnTo>
                    <a:pt x="12700" y="1312672"/>
                  </a:lnTo>
                  <a:close/>
                </a:path>
              </a:pathLst>
            </a:custGeom>
            <a:solidFill>
              <a:srgbClr val="00A2C3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325" name="Group1325"/>
          <p:cNvGrpSpPr/>
          <p:nvPr/>
        </p:nvGrpSpPr>
        <p:grpSpPr>
          <a:xfrm>
            <a:off x="2038604" y="3387344"/>
            <a:ext cx="1325372" cy="1325372"/>
            <a:chOff x="2038604" y="3387344"/>
            <a:chExt cx="1325372" cy="1325372"/>
          </a:xfrm>
        </p:grpSpPr>
        <p:pic>
          <p:nvPicPr>
            <p:cNvPr id="1326" name="Image13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61547" y="3701537"/>
              <a:ext cx="240915" cy="241122"/>
            </a:xfrm>
            <a:prstGeom prst="rect">
              <a:avLst/>
            </a:prstGeom>
            <a:noFill/>
          </p:spPr>
        </p:pic>
        <p:sp>
          <p:nvSpPr>
            <p:cNvPr id="1327" name="Path1327"/>
            <p:cNvSpPr/>
            <p:nvPr/>
          </p:nvSpPr>
          <p:spPr>
            <a:xfrm>
              <a:off x="2245932" y="3685909"/>
              <a:ext cx="272145" cy="272378"/>
            </a:xfrm>
            <a:custGeom>
              <a:avLst/>
              <a:gdLst/>
              <a:ahLst/>
              <a:cxnLst/>
              <a:rect l="l" t="t" r="r" b="b"/>
              <a:pathLst>
                <a:path w="272145" h="272378">
                  <a:moveTo>
                    <a:pt x="256530" y="136189"/>
                  </a:moveTo>
                  <a:cubicBezTo>
                    <a:pt x="256530" y="202766"/>
                    <a:pt x="202603" y="256750"/>
                    <a:pt x="136073" y="256750"/>
                  </a:cubicBezTo>
                  <a:cubicBezTo>
                    <a:pt x="69553" y="256750"/>
                    <a:pt x="15615" y="202766"/>
                    <a:pt x="15615" y="136189"/>
                  </a:cubicBezTo>
                  <a:cubicBezTo>
                    <a:pt x="15615" y="69602"/>
                    <a:pt x="69553" y="15629"/>
                    <a:pt x="136073" y="15629"/>
                  </a:cubicBezTo>
                  <a:cubicBezTo>
                    <a:pt x="202603" y="15629"/>
                    <a:pt x="256530" y="69602"/>
                    <a:pt x="256530" y="13618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28" name="Image13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03988" y="3701537"/>
              <a:ext cx="240915" cy="241122"/>
            </a:xfrm>
            <a:prstGeom prst="rect">
              <a:avLst/>
            </a:prstGeom>
            <a:noFill/>
          </p:spPr>
        </p:pic>
        <p:sp>
          <p:nvSpPr>
            <p:cNvPr id="1329" name="Path1329"/>
            <p:cNvSpPr/>
            <p:nvPr/>
          </p:nvSpPr>
          <p:spPr>
            <a:xfrm>
              <a:off x="2888373" y="3685909"/>
              <a:ext cx="272145" cy="272378"/>
            </a:xfrm>
            <a:custGeom>
              <a:avLst/>
              <a:gdLst/>
              <a:ahLst/>
              <a:cxnLst/>
              <a:rect l="l" t="t" r="r" b="b"/>
              <a:pathLst>
                <a:path w="272145" h="272378">
                  <a:moveTo>
                    <a:pt x="256530" y="136189"/>
                  </a:moveTo>
                  <a:cubicBezTo>
                    <a:pt x="256530" y="202766"/>
                    <a:pt x="202603" y="256750"/>
                    <a:pt x="136073" y="256750"/>
                  </a:cubicBezTo>
                  <a:cubicBezTo>
                    <a:pt x="69553" y="256750"/>
                    <a:pt x="15615" y="202766"/>
                    <a:pt x="15615" y="136189"/>
                  </a:cubicBezTo>
                  <a:cubicBezTo>
                    <a:pt x="15615" y="69602"/>
                    <a:pt x="69553" y="15629"/>
                    <a:pt x="136073" y="15629"/>
                  </a:cubicBezTo>
                  <a:cubicBezTo>
                    <a:pt x="202603" y="15629"/>
                    <a:pt x="256530" y="69602"/>
                    <a:pt x="256530" y="13618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30" name="Image13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62310" y="4162348"/>
              <a:ext cx="481830" cy="241122"/>
            </a:xfrm>
            <a:prstGeom prst="rect">
              <a:avLst/>
            </a:prstGeom>
            <a:noFill/>
          </p:spPr>
        </p:pic>
        <p:sp>
          <p:nvSpPr>
            <p:cNvPr id="1331" name="Path1331"/>
            <p:cNvSpPr/>
            <p:nvPr/>
          </p:nvSpPr>
          <p:spPr>
            <a:xfrm>
              <a:off x="2446695" y="4146719"/>
              <a:ext cx="513060" cy="272379"/>
            </a:xfrm>
            <a:custGeom>
              <a:avLst/>
              <a:gdLst/>
              <a:ahLst/>
              <a:cxnLst/>
              <a:rect l="l" t="t" r="r" b="b"/>
              <a:pathLst>
                <a:path w="513060" h="272379">
                  <a:moveTo>
                    <a:pt x="497445" y="256751"/>
                  </a:moveTo>
                  <a:lnTo>
                    <a:pt x="497445" y="136190"/>
                  </a:lnTo>
                  <a:cubicBezTo>
                    <a:pt x="497445" y="117435"/>
                    <a:pt x="489415" y="98682"/>
                    <a:pt x="473354" y="87965"/>
                  </a:cubicBezTo>
                  <a:cubicBezTo>
                    <a:pt x="441232" y="61174"/>
                    <a:pt x="398402" y="42420"/>
                    <a:pt x="355573" y="31703"/>
                  </a:cubicBezTo>
                  <a:cubicBezTo>
                    <a:pt x="326128" y="23666"/>
                    <a:pt x="291329" y="15629"/>
                    <a:pt x="256530" y="15629"/>
                  </a:cubicBezTo>
                  <a:cubicBezTo>
                    <a:pt x="224408" y="15629"/>
                    <a:pt x="189609" y="20987"/>
                    <a:pt x="157487" y="31703"/>
                  </a:cubicBezTo>
                  <a:cubicBezTo>
                    <a:pt x="114658" y="42420"/>
                    <a:pt x="74505" y="63853"/>
                    <a:pt x="39706" y="87965"/>
                  </a:cubicBezTo>
                  <a:cubicBezTo>
                    <a:pt x="23645" y="101361"/>
                    <a:pt x="15615" y="117435"/>
                    <a:pt x="15615" y="136190"/>
                  </a:cubicBezTo>
                  <a:lnTo>
                    <a:pt x="15615" y="256751"/>
                  </a:lnTo>
                  <a:lnTo>
                    <a:pt x="497445" y="256751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32" name="Image133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82767" y="3889077"/>
              <a:ext cx="240916" cy="241121"/>
            </a:xfrm>
            <a:prstGeom prst="rect">
              <a:avLst/>
            </a:prstGeom>
            <a:noFill/>
          </p:spPr>
        </p:pic>
        <p:sp>
          <p:nvSpPr>
            <p:cNvPr id="1333" name="Path1333"/>
            <p:cNvSpPr/>
            <p:nvPr/>
          </p:nvSpPr>
          <p:spPr>
            <a:xfrm>
              <a:off x="2567153" y="3873448"/>
              <a:ext cx="272144" cy="272379"/>
            </a:xfrm>
            <a:custGeom>
              <a:avLst/>
              <a:gdLst/>
              <a:ahLst/>
              <a:cxnLst/>
              <a:rect l="l" t="t" r="r" b="b"/>
              <a:pathLst>
                <a:path w="272144" h="272379">
                  <a:moveTo>
                    <a:pt x="256530" y="136189"/>
                  </a:moveTo>
                  <a:cubicBezTo>
                    <a:pt x="256530" y="202766"/>
                    <a:pt x="202603" y="256750"/>
                    <a:pt x="136073" y="256750"/>
                  </a:cubicBezTo>
                  <a:cubicBezTo>
                    <a:pt x="69553" y="256750"/>
                    <a:pt x="15615" y="202766"/>
                    <a:pt x="15615" y="136189"/>
                  </a:cubicBezTo>
                  <a:cubicBezTo>
                    <a:pt x="15615" y="69602"/>
                    <a:pt x="69553" y="15629"/>
                    <a:pt x="136073" y="15629"/>
                  </a:cubicBezTo>
                  <a:cubicBezTo>
                    <a:pt x="202603" y="15629"/>
                    <a:pt x="256530" y="69602"/>
                    <a:pt x="256530" y="13618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34" name="Image13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829036" y="3974809"/>
              <a:ext cx="436325" cy="241122"/>
            </a:xfrm>
            <a:prstGeom prst="rect">
              <a:avLst/>
            </a:prstGeom>
            <a:noFill/>
          </p:spPr>
        </p:pic>
        <p:sp>
          <p:nvSpPr>
            <p:cNvPr id="1335" name="Path1335"/>
            <p:cNvSpPr/>
            <p:nvPr/>
          </p:nvSpPr>
          <p:spPr>
            <a:xfrm>
              <a:off x="2799808" y="3959181"/>
              <a:ext cx="481167" cy="272378"/>
            </a:xfrm>
            <a:custGeom>
              <a:avLst/>
              <a:gdLst/>
              <a:ahLst/>
              <a:cxnLst/>
              <a:rect l="l" t="t" r="r" b="b"/>
              <a:pathLst>
                <a:path w="481167" h="272378">
                  <a:moveTo>
                    <a:pt x="441461" y="87965"/>
                  </a:moveTo>
                  <a:cubicBezTo>
                    <a:pt x="409339" y="61173"/>
                    <a:pt x="366509" y="42420"/>
                    <a:pt x="323680" y="31703"/>
                  </a:cubicBezTo>
                  <a:cubicBezTo>
                    <a:pt x="294235" y="23666"/>
                    <a:pt x="259436" y="15628"/>
                    <a:pt x="224637" y="15628"/>
                  </a:cubicBezTo>
                  <a:cubicBezTo>
                    <a:pt x="192515" y="15628"/>
                    <a:pt x="157716" y="20987"/>
                    <a:pt x="125594" y="31703"/>
                  </a:cubicBezTo>
                  <a:cubicBezTo>
                    <a:pt x="109533" y="37061"/>
                    <a:pt x="93472" y="42420"/>
                    <a:pt x="77411" y="50457"/>
                  </a:cubicBezTo>
                  <a:lnTo>
                    <a:pt x="77411" y="53136"/>
                  </a:lnTo>
                  <a:cubicBezTo>
                    <a:pt x="77411" y="98682"/>
                    <a:pt x="58673" y="141548"/>
                    <a:pt x="29228" y="171018"/>
                  </a:cubicBezTo>
                  <a:cubicBezTo>
                    <a:pt x="80088" y="187093"/>
                    <a:pt x="120240" y="208526"/>
                    <a:pt x="152362" y="232638"/>
                  </a:cubicBezTo>
                  <a:cubicBezTo>
                    <a:pt x="160393" y="240675"/>
                    <a:pt x="168423" y="246033"/>
                    <a:pt x="173777" y="256750"/>
                  </a:cubicBezTo>
                  <a:lnTo>
                    <a:pt x="465552" y="256750"/>
                  </a:lnTo>
                  <a:lnTo>
                    <a:pt x="465552" y="136189"/>
                  </a:lnTo>
                  <a:cubicBezTo>
                    <a:pt x="465552" y="117435"/>
                    <a:pt x="457522" y="98682"/>
                    <a:pt x="441461" y="87965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36" name="Image133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41093" y="3974809"/>
              <a:ext cx="436321" cy="241122"/>
            </a:xfrm>
            <a:prstGeom prst="rect">
              <a:avLst/>
            </a:prstGeom>
            <a:noFill/>
          </p:spPr>
        </p:pic>
        <p:sp>
          <p:nvSpPr>
            <p:cNvPr id="1337" name="Path1337"/>
            <p:cNvSpPr/>
            <p:nvPr/>
          </p:nvSpPr>
          <p:spPr>
            <a:xfrm>
              <a:off x="2125478" y="3959181"/>
              <a:ext cx="480059" cy="272378"/>
            </a:xfrm>
            <a:custGeom>
              <a:avLst/>
              <a:gdLst/>
              <a:ahLst/>
              <a:cxnLst/>
              <a:rect l="l" t="t" r="r" b="b"/>
              <a:pathLst>
                <a:path w="480059" h="272378">
                  <a:moveTo>
                    <a:pt x="328801" y="232638"/>
                  </a:moveTo>
                  <a:lnTo>
                    <a:pt x="328801" y="232638"/>
                  </a:lnTo>
                  <a:cubicBezTo>
                    <a:pt x="366277" y="205847"/>
                    <a:pt x="409106" y="184414"/>
                    <a:pt x="451936" y="171018"/>
                  </a:cubicBezTo>
                  <a:cubicBezTo>
                    <a:pt x="422491" y="138868"/>
                    <a:pt x="403753" y="98682"/>
                    <a:pt x="403753" y="53136"/>
                  </a:cubicBezTo>
                  <a:cubicBezTo>
                    <a:pt x="403753" y="50457"/>
                    <a:pt x="403753" y="50457"/>
                    <a:pt x="403753" y="47778"/>
                  </a:cubicBezTo>
                  <a:cubicBezTo>
                    <a:pt x="387691" y="42420"/>
                    <a:pt x="371630" y="34382"/>
                    <a:pt x="355570" y="31703"/>
                  </a:cubicBezTo>
                  <a:cubicBezTo>
                    <a:pt x="326124" y="23666"/>
                    <a:pt x="291325" y="15628"/>
                    <a:pt x="256527" y="15628"/>
                  </a:cubicBezTo>
                  <a:cubicBezTo>
                    <a:pt x="224405" y="15628"/>
                    <a:pt x="189606" y="20987"/>
                    <a:pt x="157484" y="31703"/>
                  </a:cubicBezTo>
                  <a:cubicBezTo>
                    <a:pt x="114654" y="45099"/>
                    <a:pt x="74502" y="63853"/>
                    <a:pt x="39703" y="87965"/>
                  </a:cubicBezTo>
                  <a:cubicBezTo>
                    <a:pt x="23645" y="98682"/>
                    <a:pt x="15615" y="117435"/>
                    <a:pt x="15615" y="136189"/>
                  </a:cubicBezTo>
                  <a:lnTo>
                    <a:pt x="15615" y="256750"/>
                  </a:lnTo>
                  <a:lnTo>
                    <a:pt x="304710" y="256750"/>
                  </a:lnTo>
                  <a:cubicBezTo>
                    <a:pt x="312740" y="246033"/>
                    <a:pt x="318094" y="240675"/>
                    <a:pt x="328801" y="232638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562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38" name="Path1338"/>
            <p:cNvSpPr/>
            <p:nvPr/>
          </p:nvSpPr>
          <p:spPr>
            <a:xfrm>
              <a:off x="2038604" y="3387344"/>
              <a:ext cx="1325372" cy="1325372"/>
            </a:xfrm>
            <a:custGeom>
              <a:avLst/>
              <a:gdLst/>
              <a:ahLst/>
              <a:cxnLst/>
              <a:rect l="l" t="t" r="r" b="b"/>
              <a:pathLst>
                <a:path w="1325372" h="1325372">
                  <a:moveTo>
                    <a:pt x="12700" y="1312672"/>
                  </a:moveTo>
                  <a:lnTo>
                    <a:pt x="1312672" y="1312672"/>
                  </a:lnTo>
                  <a:lnTo>
                    <a:pt x="1312672" y="12700"/>
                  </a:lnTo>
                  <a:lnTo>
                    <a:pt x="12700" y="12700"/>
                  </a:lnTo>
                  <a:lnTo>
                    <a:pt x="12700" y="1312672"/>
                  </a:lnTo>
                  <a:close/>
                </a:path>
              </a:pathLst>
            </a:custGeom>
            <a:solidFill>
              <a:srgbClr val="00A2C3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339" name="Text Box1339"/>
          <p:cNvSpPr txBox="1"/>
          <p:nvPr/>
        </p:nvSpPr>
        <p:spPr>
          <a:xfrm>
            <a:off x="3107690" y="1483487"/>
            <a:ext cx="6040766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Operational</a:t>
            </a:r>
            <a:r>
              <a:rPr lang="en-US" altLang="zh-CN" sz="2800" b="1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lang="en-US" altLang="zh-CN" sz="2800" b="1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Technology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340" name="Text Box1340"/>
          <p:cNvSpPr txBox="1"/>
          <p:nvPr/>
        </p:nvSpPr>
        <p:spPr>
          <a:xfrm>
            <a:off x="1309751" y="5123841"/>
            <a:ext cx="9646485" cy="3310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06"/>
              </a:lnSpc>
            </a:pPr>
            <a:r>
              <a:rPr lang="en-US" altLang="zh-CN" sz="26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Resource</a:t>
            </a:r>
            <a:r>
              <a:rPr lang="en-US" altLang="zh-CN" sz="2600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constraints</a:t>
            </a:r>
            <a:r>
              <a:rPr lang="en-US" altLang="zh-CN" sz="2600" spc="63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Communications</a:t>
            </a:r>
            <a:r>
              <a:rPr lang="en-US" altLang="zh-CN" sz="2600" spc="600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Change</a:t>
            </a:r>
            <a:r>
              <a:rPr lang="en-US" altLang="zh-CN" sz="26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management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Path134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342" name="Group1342"/>
          <p:cNvGrpSpPr/>
          <p:nvPr/>
        </p:nvGrpSpPr>
        <p:grpSpPr>
          <a:xfrm>
            <a:off x="5168900" y="1521968"/>
            <a:ext cx="2183384" cy="2183384"/>
            <a:chOff x="5168900" y="1521968"/>
            <a:chExt cx="2183384" cy="2183384"/>
          </a:xfrm>
        </p:grpSpPr>
        <p:pic>
          <p:nvPicPr>
            <p:cNvPr id="1343" name="Image13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600" y="2035193"/>
              <a:ext cx="399916" cy="400258"/>
            </a:xfrm>
            <a:prstGeom prst="rect">
              <a:avLst/>
            </a:prstGeom>
            <a:noFill/>
          </p:spPr>
        </p:pic>
        <p:sp>
          <p:nvSpPr>
            <p:cNvPr id="1344" name="Path1344"/>
            <p:cNvSpPr/>
            <p:nvPr/>
          </p:nvSpPr>
          <p:spPr>
            <a:xfrm>
              <a:off x="5504680" y="2009250"/>
              <a:ext cx="451756" cy="452144"/>
            </a:xfrm>
            <a:custGeom>
              <a:avLst/>
              <a:gdLst/>
              <a:ahLst/>
              <a:cxnLst/>
              <a:rect l="l" t="t" r="r" b="b"/>
              <a:pathLst>
                <a:path w="451756" h="452144">
                  <a:moveTo>
                    <a:pt x="425836" y="226072"/>
                  </a:moveTo>
                  <a:cubicBezTo>
                    <a:pt x="425836" y="336588"/>
                    <a:pt x="336318" y="426201"/>
                    <a:pt x="225878" y="426201"/>
                  </a:cubicBezTo>
                  <a:cubicBezTo>
                    <a:pt x="115457" y="426201"/>
                    <a:pt x="25921" y="336588"/>
                    <a:pt x="25921" y="226072"/>
                  </a:cubicBezTo>
                  <a:cubicBezTo>
                    <a:pt x="25921" y="115538"/>
                    <a:pt x="115457" y="25943"/>
                    <a:pt x="225878" y="25943"/>
                  </a:cubicBezTo>
                  <a:cubicBezTo>
                    <a:pt x="336318" y="25943"/>
                    <a:pt x="425836" y="115538"/>
                    <a:pt x="425836" y="226072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45" name="Image13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7041" y="2035193"/>
              <a:ext cx="399916" cy="400258"/>
            </a:xfrm>
            <a:prstGeom prst="rect">
              <a:avLst/>
            </a:prstGeom>
            <a:noFill/>
          </p:spPr>
        </p:pic>
        <p:sp>
          <p:nvSpPr>
            <p:cNvPr id="1346" name="Path1346"/>
            <p:cNvSpPr/>
            <p:nvPr/>
          </p:nvSpPr>
          <p:spPr>
            <a:xfrm>
              <a:off x="6571121" y="2009250"/>
              <a:ext cx="451756" cy="452144"/>
            </a:xfrm>
            <a:custGeom>
              <a:avLst/>
              <a:gdLst/>
              <a:ahLst/>
              <a:cxnLst/>
              <a:rect l="l" t="t" r="r" b="b"/>
              <a:pathLst>
                <a:path w="451756" h="452144">
                  <a:moveTo>
                    <a:pt x="425836" y="226072"/>
                  </a:moveTo>
                  <a:cubicBezTo>
                    <a:pt x="425836" y="336588"/>
                    <a:pt x="336318" y="426201"/>
                    <a:pt x="225878" y="426201"/>
                  </a:cubicBezTo>
                  <a:cubicBezTo>
                    <a:pt x="115457" y="426201"/>
                    <a:pt x="25921" y="336588"/>
                    <a:pt x="25921" y="226072"/>
                  </a:cubicBezTo>
                  <a:cubicBezTo>
                    <a:pt x="25920" y="115538"/>
                    <a:pt x="115457" y="25943"/>
                    <a:pt x="225878" y="25943"/>
                  </a:cubicBezTo>
                  <a:cubicBezTo>
                    <a:pt x="336318" y="25943"/>
                    <a:pt x="425836" y="115538"/>
                    <a:pt x="425836" y="226072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47" name="Image13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3863" y="2800132"/>
              <a:ext cx="799831" cy="400258"/>
            </a:xfrm>
            <a:prstGeom prst="rect">
              <a:avLst/>
            </a:prstGeom>
            <a:noFill/>
          </p:spPr>
        </p:pic>
        <p:sp>
          <p:nvSpPr>
            <p:cNvPr id="1348" name="Path1348"/>
            <p:cNvSpPr/>
            <p:nvPr/>
          </p:nvSpPr>
          <p:spPr>
            <a:xfrm>
              <a:off x="5837943" y="2774189"/>
              <a:ext cx="851671" cy="452144"/>
            </a:xfrm>
            <a:custGeom>
              <a:avLst/>
              <a:gdLst/>
              <a:ahLst/>
              <a:cxnLst/>
              <a:rect l="l" t="t" r="r" b="b"/>
              <a:pathLst>
                <a:path w="851671" h="452144">
                  <a:moveTo>
                    <a:pt x="825752" y="426202"/>
                  </a:moveTo>
                  <a:lnTo>
                    <a:pt x="825752" y="226072"/>
                  </a:lnTo>
                  <a:cubicBezTo>
                    <a:pt x="825752" y="194941"/>
                    <a:pt x="812421" y="163810"/>
                    <a:pt x="785759" y="146021"/>
                  </a:cubicBezTo>
                  <a:cubicBezTo>
                    <a:pt x="732438" y="101547"/>
                    <a:pt x="661342" y="70416"/>
                    <a:pt x="590246" y="52627"/>
                  </a:cubicBezTo>
                  <a:cubicBezTo>
                    <a:pt x="541367" y="39285"/>
                    <a:pt x="483602" y="25943"/>
                    <a:pt x="425836" y="25943"/>
                  </a:cubicBezTo>
                  <a:cubicBezTo>
                    <a:pt x="372514" y="25943"/>
                    <a:pt x="314748" y="34838"/>
                    <a:pt x="261426" y="52627"/>
                  </a:cubicBezTo>
                  <a:cubicBezTo>
                    <a:pt x="190330" y="70416"/>
                    <a:pt x="123677" y="105995"/>
                    <a:pt x="65912" y="146021"/>
                  </a:cubicBezTo>
                  <a:cubicBezTo>
                    <a:pt x="39251" y="168257"/>
                    <a:pt x="25921" y="194941"/>
                    <a:pt x="25921" y="226072"/>
                  </a:cubicBezTo>
                  <a:lnTo>
                    <a:pt x="25921" y="426202"/>
                  </a:lnTo>
                  <a:lnTo>
                    <a:pt x="825752" y="426202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49" name="Image13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3821" y="2346505"/>
              <a:ext cx="399915" cy="400258"/>
            </a:xfrm>
            <a:prstGeom prst="rect">
              <a:avLst/>
            </a:prstGeom>
            <a:noFill/>
          </p:spPr>
        </p:pic>
        <p:sp>
          <p:nvSpPr>
            <p:cNvPr id="1350" name="Path1350"/>
            <p:cNvSpPr/>
            <p:nvPr/>
          </p:nvSpPr>
          <p:spPr>
            <a:xfrm>
              <a:off x="6037900" y="2320562"/>
              <a:ext cx="451757" cy="452144"/>
            </a:xfrm>
            <a:custGeom>
              <a:avLst/>
              <a:gdLst/>
              <a:ahLst/>
              <a:cxnLst/>
              <a:rect l="l" t="t" r="r" b="b"/>
              <a:pathLst>
                <a:path w="451757" h="452144">
                  <a:moveTo>
                    <a:pt x="425836" y="226072"/>
                  </a:moveTo>
                  <a:cubicBezTo>
                    <a:pt x="425836" y="336588"/>
                    <a:pt x="336318" y="426202"/>
                    <a:pt x="225878" y="426202"/>
                  </a:cubicBezTo>
                  <a:cubicBezTo>
                    <a:pt x="115457" y="426202"/>
                    <a:pt x="25921" y="336588"/>
                    <a:pt x="25921" y="226072"/>
                  </a:cubicBezTo>
                  <a:cubicBezTo>
                    <a:pt x="25921" y="115538"/>
                    <a:pt x="115457" y="25943"/>
                    <a:pt x="225878" y="25943"/>
                  </a:cubicBezTo>
                  <a:cubicBezTo>
                    <a:pt x="336318" y="25943"/>
                    <a:pt x="425836" y="115538"/>
                    <a:pt x="425836" y="226072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51" name="Image13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2623" y="2488820"/>
              <a:ext cx="724291" cy="400258"/>
            </a:xfrm>
            <a:prstGeom prst="rect">
              <a:avLst/>
            </a:prstGeom>
            <a:noFill/>
          </p:spPr>
        </p:pic>
        <p:sp>
          <p:nvSpPr>
            <p:cNvPr id="1352" name="Path1352"/>
            <p:cNvSpPr/>
            <p:nvPr/>
          </p:nvSpPr>
          <p:spPr>
            <a:xfrm>
              <a:off x="6424105" y="2462877"/>
              <a:ext cx="798730" cy="452144"/>
            </a:xfrm>
            <a:custGeom>
              <a:avLst/>
              <a:gdLst/>
              <a:ahLst/>
              <a:cxnLst/>
              <a:rect l="l" t="t" r="r" b="b"/>
              <a:pathLst>
                <a:path w="798730" h="452144">
                  <a:moveTo>
                    <a:pt x="732818" y="146021"/>
                  </a:moveTo>
                  <a:cubicBezTo>
                    <a:pt x="679495" y="101547"/>
                    <a:pt x="608400" y="70416"/>
                    <a:pt x="537304" y="52627"/>
                  </a:cubicBezTo>
                  <a:cubicBezTo>
                    <a:pt x="488425" y="39285"/>
                    <a:pt x="430659" y="25943"/>
                    <a:pt x="372894" y="25943"/>
                  </a:cubicBezTo>
                  <a:cubicBezTo>
                    <a:pt x="319572" y="25943"/>
                    <a:pt x="261806" y="34837"/>
                    <a:pt x="208484" y="52627"/>
                  </a:cubicBezTo>
                  <a:cubicBezTo>
                    <a:pt x="181823" y="61521"/>
                    <a:pt x="155162" y="70416"/>
                    <a:pt x="128501" y="83758"/>
                  </a:cubicBezTo>
                  <a:lnTo>
                    <a:pt x="128501" y="88205"/>
                  </a:lnTo>
                  <a:cubicBezTo>
                    <a:pt x="128501" y="163810"/>
                    <a:pt x="97397" y="234967"/>
                    <a:pt x="48518" y="283887"/>
                  </a:cubicBezTo>
                  <a:cubicBezTo>
                    <a:pt x="132944" y="310571"/>
                    <a:pt x="199597" y="346150"/>
                    <a:pt x="252919" y="386175"/>
                  </a:cubicBezTo>
                  <a:cubicBezTo>
                    <a:pt x="266250" y="399517"/>
                    <a:pt x="279580" y="408412"/>
                    <a:pt x="288467" y="426201"/>
                  </a:cubicBezTo>
                  <a:lnTo>
                    <a:pt x="772809" y="426202"/>
                  </a:lnTo>
                  <a:lnTo>
                    <a:pt x="772809" y="226072"/>
                  </a:lnTo>
                  <a:cubicBezTo>
                    <a:pt x="772809" y="194941"/>
                    <a:pt x="759479" y="163810"/>
                    <a:pt x="732818" y="146021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53" name="Image13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30648" y="2488819"/>
              <a:ext cx="724286" cy="400259"/>
            </a:xfrm>
            <a:prstGeom prst="rect">
              <a:avLst/>
            </a:prstGeom>
            <a:noFill/>
          </p:spPr>
        </p:pic>
        <p:sp>
          <p:nvSpPr>
            <p:cNvPr id="1354" name="Path1354"/>
            <p:cNvSpPr/>
            <p:nvPr/>
          </p:nvSpPr>
          <p:spPr>
            <a:xfrm>
              <a:off x="5304728" y="2462877"/>
              <a:ext cx="796889" cy="452143"/>
            </a:xfrm>
            <a:custGeom>
              <a:avLst/>
              <a:gdLst/>
              <a:ahLst/>
              <a:cxnLst/>
              <a:rect l="l" t="t" r="r" b="b"/>
              <a:pathLst>
                <a:path w="796889" h="452143">
                  <a:moveTo>
                    <a:pt x="545805" y="386175"/>
                  </a:moveTo>
                  <a:lnTo>
                    <a:pt x="545805" y="386175"/>
                  </a:lnTo>
                  <a:cubicBezTo>
                    <a:pt x="608014" y="341702"/>
                    <a:pt x="679110" y="306124"/>
                    <a:pt x="750206" y="283887"/>
                  </a:cubicBezTo>
                  <a:cubicBezTo>
                    <a:pt x="701328" y="230519"/>
                    <a:pt x="670223" y="163810"/>
                    <a:pt x="670223" y="88205"/>
                  </a:cubicBezTo>
                  <a:cubicBezTo>
                    <a:pt x="670223" y="83758"/>
                    <a:pt x="670223" y="83758"/>
                    <a:pt x="670223" y="79311"/>
                  </a:cubicBezTo>
                  <a:cubicBezTo>
                    <a:pt x="643562" y="70416"/>
                    <a:pt x="616901" y="57074"/>
                    <a:pt x="590240" y="52627"/>
                  </a:cubicBezTo>
                  <a:cubicBezTo>
                    <a:pt x="541362" y="39285"/>
                    <a:pt x="483596" y="25943"/>
                    <a:pt x="425831" y="25943"/>
                  </a:cubicBezTo>
                  <a:cubicBezTo>
                    <a:pt x="372508" y="25943"/>
                    <a:pt x="314743" y="34837"/>
                    <a:pt x="261421" y="52627"/>
                  </a:cubicBezTo>
                  <a:cubicBezTo>
                    <a:pt x="190325" y="74863"/>
                    <a:pt x="123672" y="105994"/>
                    <a:pt x="65906" y="146020"/>
                  </a:cubicBezTo>
                  <a:cubicBezTo>
                    <a:pt x="39251" y="163809"/>
                    <a:pt x="25921" y="194941"/>
                    <a:pt x="25921" y="226072"/>
                  </a:cubicBezTo>
                  <a:lnTo>
                    <a:pt x="25921" y="426201"/>
                  </a:lnTo>
                  <a:lnTo>
                    <a:pt x="505813" y="426201"/>
                  </a:lnTo>
                  <a:cubicBezTo>
                    <a:pt x="519144" y="408412"/>
                    <a:pt x="528031" y="399517"/>
                    <a:pt x="545805" y="386175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55" name="Path1355"/>
            <p:cNvSpPr/>
            <p:nvPr/>
          </p:nvSpPr>
          <p:spPr>
            <a:xfrm>
              <a:off x="5168900" y="1521968"/>
              <a:ext cx="2183384" cy="2183384"/>
            </a:xfrm>
            <a:custGeom>
              <a:avLst/>
              <a:gdLst/>
              <a:ahLst/>
              <a:cxnLst/>
              <a:rect l="l" t="t" r="r" b="b"/>
              <a:pathLst>
                <a:path w="2183384" h="2183384">
                  <a:moveTo>
                    <a:pt x="12700" y="2170684"/>
                  </a:moveTo>
                  <a:lnTo>
                    <a:pt x="2170684" y="2170684"/>
                  </a:lnTo>
                  <a:lnTo>
                    <a:pt x="2170684" y="12700"/>
                  </a:lnTo>
                  <a:lnTo>
                    <a:pt x="12700" y="12700"/>
                  </a:lnTo>
                  <a:lnTo>
                    <a:pt x="12700" y="2170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356" name="Text Box1356"/>
          <p:cNvSpPr txBox="1"/>
          <p:nvPr/>
        </p:nvSpPr>
        <p:spPr>
          <a:xfrm>
            <a:off x="4339082" y="3879850"/>
            <a:ext cx="3884371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Resource</a:t>
            </a:r>
            <a:r>
              <a:rPr lang="en-US" altLang="zh-CN" sz="36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6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constraints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Path135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358" name="Group1358"/>
          <p:cNvGrpSpPr/>
          <p:nvPr/>
        </p:nvGrpSpPr>
        <p:grpSpPr>
          <a:xfrm>
            <a:off x="5168900" y="468884"/>
            <a:ext cx="2183384" cy="2183384"/>
            <a:chOff x="5168900" y="468884"/>
            <a:chExt cx="2183384" cy="2183384"/>
          </a:xfrm>
        </p:grpSpPr>
        <p:pic>
          <p:nvPicPr>
            <p:cNvPr id="1359" name="Image13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2013" y="646244"/>
              <a:ext cx="1365767" cy="1830208"/>
            </a:xfrm>
            <a:prstGeom prst="rect">
              <a:avLst/>
            </a:prstGeom>
            <a:noFill/>
          </p:spPr>
        </p:pic>
        <p:sp>
          <p:nvSpPr>
            <p:cNvPr id="1360" name="Path1360"/>
            <p:cNvSpPr/>
            <p:nvPr/>
          </p:nvSpPr>
          <p:spPr>
            <a:xfrm>
              <a:off x="6001913" y="891260"/>
              <a:ext cx="152684" cy="390722"/>
            </a:xfrm>
            <a:custGeom>
              <a:avLst/>
              <a:gdLst/>
              <a:ahLst/>
              <a:cxnLst/>
              <a:rect l="l" t="t" r="r" b="b"/>
              <a:pathLst>
                <a:path w="152684" h="390722">
                  <a:moveTo>
                    <a:pt x="84125" y="384372"/>
                  </a:moveTo>
                  <a:lnTo>
                    <a:pt x="146334" y="322109"/>
                  </a:lnTo>
                  <a:cubicBezTo>
                    <a:pt x="78163" y="251378"/>
                    <a:pt x="78163" y="139324"/>
                    <a:pt x="146334" y="68612"/>
                  </a:cubicBezTo>
                  <a:lnTo>
                    <a:pt x="84125" y="6350"/>
                  </a:lnTo>
                  <a:cubicBezTo>
                    <a:pt x="-19575" y="110973"/>
                    <a:pt x="-19575" y="279730"/>
                    <a:pt x="84125" y="384372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61" name="Path1361"/>
            <p:cNvSpPr/>
            <p:nvPr/>
          </p:nvSpPr>
          <p:spPr>
            <a:xfrm>
              <a:off x="5786639" y="736415"/>
              <a:ext cx="273905" cy="700430"/>
            </a:xfrm>
            <a:custGeom>
              <a:avLst/>
              <a:gdLst/>
              <a:ahLst/>
              <a:cxnLst/>
              <a:rect l="l" t="t" r="r" b="b"/>
              <a:pathLst>
                <a:path w="273905" h="700430">
                  <a:moveTo>
                    <a:pt x="174982" y="663741"/>
                  </a:moveTo>
                  <a:lnTo>
                    <a:pt x="237191" y="601479"/>
                  </a:lnTo>
                  <a:cubicBezTo>
                    <a:pt x="98535" y="463575"/>
                    <a:pt x="97831" y="239301"/>
                    <a:pt x="235598" y="100526"/>
                  </a:cubicBezTo>
                  <a:cubicBezTo>
                    <a:pt x="236135" y="99988"/>
                    <a:pt x="236654" y="99451"/>
                    <a:pt x="237191" y="98933"/>
                  </a:cubicBezTo>
                  <a:lnTo>
                    <a:pt x="174982" y="36577"/>
                  </a:lnTo>
                  <a:cubicBezTo>
                    <a:pt x="1981" y="207372"/>
                    <a:pt x="0" y="486145"/>
                    <a:pt x="170557" y="659294"/>
                  </a:cubicBezTo>
                  <a:cubicBezTo>
                    <a:pt x="172019" y="660795"/>
                    <a:pt x="173501" y="662259"/>
                    <a:pt x="174982" y="663741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62" name="Image13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1527" y="897610"/>
              <a:ext cx="165910" cy="378022"/>
            </a:xfrm>
            <a:prstGeom prst="rect">
              <a:avLst/>
            </a:prstGeom>
            <a:noFill/>
          </p:spPr>
        </p:pic>
        <p:pic>
          <p:nvPicPr>
            <p:cNvPr id="1363" name="Image13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5945" y="772992"/>
              <a:ext cx="237209" cy="627164"/>
            </a:xfrm>
            <a:prstGeom prst="rect">
              <a:avLst/>
            </a:prstGeom>
            <a:noFill/>
          </p:spPr>
        </p:pic>
        <p:sp>
          <p:nvSpPr>
            <p:cNvPr id="1364" name="Path1364"/>
            <p:cNvSpPr/>
            <p:nvPr/>
          </p:nvSpPr>
          <p:spPr>
            <a:xfrm>
              <a:off x="5572666" y="973756"/>
              <a:ext cx="1405777" cy="1528587"/>
            </a:xfrm>
            <a:custGeom>
              <a:avLst/>
              <a:gdLst/>
              <a:ahLst/>
              <a:cxnLst/>
              <a:rect l="l" t="t" r="r" b="b"/>
              <a:pathLst>
                <a:path w="1405777" h="1528587">
                  <a:moveTo>
                    <a:pt x="1379856" y="1451730"/>
                  </a:moveTo>
                  <a:lnTo>
                    <a:pt x="1379856" y="1451730"/>
                  </a:lnTo>
                  <a:cubicBezTo>
                    <a:pt x="1379172" y="1447764"/>
                    <a:pt x="1377912" y="1443947"/>
                    <a:pt x="1376080" y="1440389"/>
                  </a:cubicBezTo>
                  <a:cubicBezTo>
                    <a:pt x="1376080" y="1440389"/>
                    <a:pt x="1376080" y="1440389"/>
                    <a:pt x="1376080" y="1439055"/>
                  </a:cubicBezTo>
                  <a:lnTo>
                    <a:pt x="742880" y="204925"/>
                  </a:lnTo>
                  <a:cubicBezTo>
                    <a:pt x="740954" y="201293"/>
                    <a:pt x="738492" y="197994"/>
                    <a:pt x="735548" y="195140"/>
                  </a:cubicBezTo>
                  <a:cubicBezTo>
                    <a:pt x="781057" y="176703"/>
                    <a:pt x="803015" y="124854"/>
                    <a:pt x="784612" y="79325"/>
                  </a:cubicBezTo>
                  <a:cubicBezTo>
                    <a:pt x="766208" y="33777"/>
                    <a:pt x="714404" y="11800"/>
                    <a:pt x="668896" y="30219"/>
                  </a:cubicBezTo>
                  <a:cubicBezTo>
                    <a:pt x="623405" y="48638"/>
                    <a:pt x="601428" y="100487"/>
                    <a:pt x="619850" y="146035"/>
                  </a:cubicBezTo>
                  <a:cubicBezTo>
                    <a:pt x="628867" y="168382"/>
                    <a:pt x="646585" y="186098"/>
                    <a:pt x="668896" y="195140"/>
                  </a:cubicBezTo>
                  <a:cubicBezTo>
                    <a:pt x="666526" y="197753"/>
                    <a:pt x="664508" y="200663"/>
                    <a:pt x="662897" y="203813"/>
                  </a:cubicBezTo>
                  <a:lnTo>
                    <a:pt x="29697" y="1437943"/>
                  </a:lnTo>
                  <a:cubicBezTo>
                    <a:pt x="29697" y="1437943"/>
                    <a:pt x="29697" y="1437943"/>
                    <a:pt x="29697" y="1439277"/>
                  </a:cubicBezTo>
                  <a:cubicBezTo>
                    <a:pt x="27883" y="1442835"/>
                    <a:pt x="26606" y="1446671"/>
                    <a:pt x="25921" y="1450618"/>
                  </a:cubicBezTo>
                  <a:lnTo>
                    <a:pt x="25921" y="1450618"/>
                  </a:lnTo>
                  <a:cubicBezTo>
                    <a:pt x="25365" y="1454287"/>
                    <a:pt x="25365" y="1458049"/>
                    <a:pt x="25921" y="1461736"/>
                  </a:cubicBezTo>
                  <a:cubicBezTo>
                    <a:pt x="25921" y="1461736"/>
                    <a:pt x="25921" y="1463515"/>
                    <a:pt x="25921" y="1464404"/>
                  </a:cubicBezTo>
                  <a:cubicBezTo>
                    <a:pt x="26532" y="1467999"/>
                    <a:pt x="27568" y="1471502"/>
                    <a:pt x="29031" y="1474856"/>
                  </a:cubicBezTo>
                  <a:cubicBezTo>
                    <a:pt x="29031" y="1474856"/>
                    <a:pt x="29031" y="1474856"/>
                    <a:pt x="29031" y="1474856"/>
                  </a:cubicBezTo>
                  <a:cubicBezTo>
                    <a:pt x="29031" y="1474856"/>
                    <a:pt x="31253" y="1477969"/>
                    <a:pt x="32141" y="1479748"/>
                  </a:cubicBezTo>
                  <a:cubicBezTo>
                    <a:pt x="33493" y="1481975"/>
                    <a:pt x="34993" y="1484127"/>
                    <a:pt x="36585" y="1486187"/>
                  </a:cubicBezTo>
                  <a:lnTo>
                    <a:pt x="36585" y="1486187"/>
                  </a:lnTo>
                  <a:cubicBezTo>
                    <a:pt x="37714" y="1487149"/>
                    <a:pt x="38899" y="1488038"/>
                    <a:pt x="40140" y="1488856"/>
                  </a:cubicBezTo>
                  <a:cubicBezTo>
                    <a:pt x="42065" y="1490675"/>
                    <a:pt x="44139" y="1492313"/>
                    <a:pt x="46361" y="1493748"/>
                  </a:cubicBezTo>
                  <a:cubicBezTo>
                    <a:pt x="48101" y="1494656"/>
                    <a:pt x="49878" y="1495473"/>
                    <a:pt x="51693" y="1496194"/>
                  </a:cubicBezTo>
                  <a:lnTo>
                    <a:pt x="58358" y="1498640"/>
                  </a:lnTo>
                  <a:lnTo>
                    <a:pt x="64135" y="1498640"/>
                  </a:lnTo>
                  <a:lnTo>
                    <a:pt x="69023" y="1502644"/>
                  </a:lnTo>
                  <a:lnTo>
                    <a:pt x="72133" y="1502644"/>
                  </a:lnTo>
                  <a:lnTo>
                    <a:pt x="75021" y="1502644"/>
                  </a:lnTo>
                  <a:cubicBezTo>
                    <a:pt x="79094" y="1502260"/>
                    <a:pt x="83075" y="1501210"/>
                    <a:pt x="86797" y="1499531"/>
                  </a:cubicBezTo>
                  <a:lnTo>
                    <a:pt x="702666" y="1228475"/>
                  </a:lnTo>
                  <a:lnTo>
                    <a:pt x="1317648" y="1498864"/>
                  </a:lnTo>
                  <a:cubicBezTo>
                    <a:pt x="1323239" y="1501406"/>
                    <a:pt x="1329293" y="1502696"/>
                    <a:pt x="1335422" y="1502644"/>
                  </a:cubicBezTo>
                  <a:lnTo>
                    <a:pt x="1335422" y="1502644"/>
                  </a:lnTo>
                  <a:cubicBezTo>
                    <a:pt x="1339106" y="1502576"/>
                    <a:pt x="1342772" y="1502055"/>
                    <a:pt x="1346308" y="1501088"/>
                  </a:cubicBezTo>
                  <a:lnTo>
                    <a:pt x="1349418" y="1501088"/>
                  </a:lnTo>
                  <a:cubicBezTo>
                    <a:pt x="1352252" y="1500015"/>
                    <a:pt x="1354991" y="1498751"/>
                    <a:pt x="1357639" y="1497308"/>
                  </a:cubicBezTo>
                  <a:lnTo>
                    <a:pt x="1359639" y="1495973"/>
                  </a:lnTo>
                  <a:cubicBezTo>
                    <a:pt x="1362546" y="1494141"/>
                    <a:pt x="1365230" y="1491976"/>
                    <a:pt x="1367637" y="1489525"/>
                  </a:cubicBezTo>
                  <a:lnTo>
                    <a:pt x="1367637" y="1489525"/>
                  </a:lnTo>
                  <a:cubicBezTo>
                    <a:pt x="1369378" y="1487351"/>
                    <a:pt x="1370933" y="1485046"/>
                    <a:pt x="1372303" y="1482630"/>
                  </a:cubicBezTo>
                  <a:cubicBezTo>
                    <a:pt x="1373284" y="1481199"/>
                    <a:pt x="1374173" y="1479711"/>
                    <a:pt x="1374969" y="1478191"/>
                  </a:cubicBezTo>
                  <a:cubicBezTo>
                    <a:pt x="1374969" y="1478191"/>
                    <a:pt x="1374969" y="1478191"/>
                    <a:pt x="1374969" y="1478191"/>
                  </a:cubicBezTo>
                  <a:cubicBezTo>
                    <a:pt x="1376468" y="1474782"/>
                    <a:pt x="1377524" y="1471187"/>
                    <a:pt x="1378080" y="1467518"/>
                  </a:cubicBezTo>
                  <a:cubicBezTo>
                    <a:pt x="1378080" y="1467518"/>
                    <a:pt x="1378080" y="1465961"/>
                    <a:pt x="1378080" y="1465072"/>
                  </a:cubicBezTo>
                  <a:cubicBezTo>
                    <a:pt x="1379486" y="1460754"/>
                    <a:pt x="1380079" y="1456233"/>
                    <a:pt x="1379856" y="1451730"/>
                  </a:cubicBezTo>
                  <a:close/>
                  <a:moveTo>
                    <a:pt x="1002158" y="905822"/>
                  </a:moveTo>
                  <a:lnTo>
                    <a:pt x="777761" y="753946"/>
                  </a:lnTo>
                  <a:lnTo>
                    <a:pt x="885961" y="679898"/>
                  </a:lnTo>
                  <a:lnTo>
                    <a:pt x="1002158" y="905822"/>
                  </a:lnTo>
                  <a:close/>
                  <a:moveTo>
                    <a:pt x="702222" y="321444"/>
                  </a:moveTo>
                  <a:lnTo>
                    <a:pt x="845081" y="599624"/>
                  </a:lnTo>
                  <a:lnTo>
                    <a:pt x="698889" y="700356"/>
                  </a:lnTo>
                  <a:lnTo>
                    <a:pt x="565584" y="611409"/>
                  </a:lnTo>
                  <a:cubicBezTo>
                    <a:pt x="562696" y="609390"/>
                    <a:pt x="559567" y="607740"/>
                    <a:pt x="556253" y="606517"/>
                  </a:cubicBezTo>
                  <a:lnTo>
                    <a:pt x="702222" y="321444"/>
                  </a:lnTo>
                  <a:close/>
                  <a:moveTo>
                    <a:pt x="516039" y="684123"/>
                  </a:moveTo>
                  <a:lnTo>
                    <a:pt x="620239" y="754613"/>
                  </a:lnTo>
                  <a:lnTo>
                    <a:pt x="402285" y="904265"/>
                  </a:lnTo>
                  <a:lnTo>
                    <a:pt x="516039" y="684123"/>
                  </a:lnTo>
                  <a:close/>
                  <a:moveTo>
                    <a:pt x="165669" y="1367231"/>
                  </a:moveTo>
                  <a:lnTo>
                    <a:pt x="322525" y="1061255"/>
                  </a:lnTo>
                  <a:lnTo>
                    <a:pt x="592023" y="1179776"/>
                  </a:lnTo>
                  <a:lnTo>
                    <a:pt x="165669" y="1367231"/>
                  </a:lnTo>
                  <a:close/>
                  <a:moveTo>
                    <a:pt x="414283" y="1004552"/>
                  </a:moveTo>
                  <a:lnTo>
                    <a:pt x="699334" y="808203"/>
                  </a:lnTo>
                  <a:lnTo>
                    <a:pt x="989939" y="1004997"/>
                  </a:lnTo>
                  <a:lnTo>
                    <a:pt x="702666" y="1131301"/>
                  </a:lnTo>
                  <a:lnTo>
                    <a:pt x="414283" y="1004552"/>
                  </a:lnTo>
                  <a:close/>
                  <a:moveTo>
                    <a:pt x="1169678" y="1336767"/>
                  </a:moveTo>
                  <a:lnTo>
                    <a:pt x="813088" y="1179999"/>
                  </a:lnTo>
                  <a:lnTo>
                    <a:pt x="1082142" y="1061700"/>
                  </a:lnTo>
                  <a:lnTo>
                    <a:pt x="1238776" y="1367008"/>
                  </a:lnTo>
                  <a:lnTo>
                    <a:pt x="1169678" y="1336767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2593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65" name="Path1365"/>
            <p:cNvSpPr/>
            <p:nvPr/>
          </p:nvSpPr>
          <p:spPr>
            <a:xfrm>
              <a:off x="5168900" y="468884"/>
              <a:ext cx="2183384" cy="2183384"/>
            </a:xfrm>
            <a:custGeom>
              <a:avLst/>
              <a:gdLst/>
              <a:ahLst/>
              <a:cxnLst/>
              <a:rect l="l" t="t" r="r" b="b"/>
              <a:pathLst>
                <a:path w="2183384" h="2183384">
                  <a:moveTo>
                    <a:pt x="12700" y="2170684"/>
                  </a:moveTo>
                  <a:lnTo>
                    <a:pt x="2170684" y="2170684"/>
                  </a:lnTo>
                  <a:lnTo>
                    <a:pt x="2170684" y="12700"/>
                  </a:lnTo>
                  <a:lnTo>
                    <a:pt x="12700" y="12700"/>
                  </a:lnTo>
                  <a:lnTo>
                    <a:pt x="12700" y="2170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366" name="Text Box1366"/>
          <p:cNvSpPr txBox="1"/>
          <p:nvPr/>
        </p:nvSpPr>
        <p:spPr>
          <a:xfrm>
            <a:off x="4698746" y="2963926"/>
            <a:ext cx="3163671" cy="457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00"/>
              </a:lnSpc>
            </a:pPr>
            <a:r>
              <a:rPr lang="en-US" altLang="zh-CN" sz="36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Communications</a:t>
            </a:r>
            <a:endParaRPr lang="en-US" altLang="zh-CN" sz="3600">
              <a:latin typeface="Calibri"/>
              <a:ea typeface="Calibri"/>
              <a:cs typeface="Calibri"/>
            </a:endParaRPr>
          </a:p>
        </p:txBody>
      </p:sp>
      <p:sp>
        <p:nvSpPr>
          <p:cNvPr id="1367" name="Text Box1367"/>
          <p:cNvSpPr txBox="1"/>
          <p:nvPr/>
        </p:nvSpPr>
        <p:spPr>
          <a:xfrm>
            <a:off x="1995170" y="4370197"/>
            <a:ext cx="8568540" cy="6706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1336" indent="-21336" algn="l" rtl="0">
              <a:lnSpc>
                <a:spcPts val="2640"/>
              </a:lnSpc>
            </a:pP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Communications:</a:t>
            </a:r>
            <a:r>
              <a:rPr lang="en-US" altLang="zh-CN" sz="2400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standard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en-US" altLang="zh-CN" sz="2400" spc="-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protocols</a:t>
            </a:r>
            <a:r>
              <a:rPr lang="en-US" altLang="zh-CN" sz="2400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like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TCP/IP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commonly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used,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networks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often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rely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widespread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internet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68" name="Text Box1368"/>
          <p:cNvSpPr txBox="1"/>
          <p:nvPr/>
        </p:nvSpPr>
        <p:spPr>
          <a:xfrm>
            <a:off x="5477891" y="5102098"/>
            <a:ext cx="1603858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connectivity.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172</Words>
  <Application>Microsoft Office PowerPoint</Application>
  <PresentationFormat>Widescreen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ArialMT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16</cp:revision>
  <dcterms:created xsi:type="dcterms:W3CDTF">2017-10-23T09:06:44Z</dcterms:created>
  <dcterms:modified xsi:type="dcterms:W3CDTF">2026-02-12T09:45:11Z</dcterms:modified>
</cp:coreProperties>
</file>