
<file path=[Content_Types].xml><?xml version="1.0" encoding="utf-8"?>
<Types xmlns="http://schemas.openxmlformats.org/package/2006/content-types">
  <Default Extension="jpg" ContentType="application/octet-stream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031" autoAdjust="0"/>
  </p:normalViewPr>
  <p:slideViewPr>
    <p:cSldViewPr>
      <p:cViewPr varScale="1">
        <p:scale>
          <a:sx n="62" d="100"/>
          <a:sy n="62" d="100"/>
        </p:scale>
        <p:origin x="1191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CDEC-DCAC-49B5-A296-BC9294E387C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0C78-C0BE-4C1B-BF7A-917F8862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4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0C78-C0BE-4C1B-BF7A-917F886270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ath107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071" name="Image10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1072" name="Image10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838200"/>
            <a:ext cx="7577328" cy="5181600"/>
          </a:xfrm>
          <a:prstGeom prst="rect">
            <a:avLst/>
          </a:prstGeom>
          <a:noFill/>
        </p:spPr>
      </p:pic>
      <p:sp>
        <p:nvSpPr>
          <p:cNvPr id="1073" name="Text Box1073"/>
          <p:cNvSpPr txBox="1"/>
          <p:nvPr/>
        </p:nvSpPr>
        <p:spPr>
          <a:xfrm>
            <a:off x="396240" y="2914675"/>
            <a:ext cx="2936605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spc="-18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Purdue</a:t>
            </a:r>
            <a:r>
              <a:rPr lang="en-US" altLang="zh-CN" sz="4000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spc="-1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Model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74" name="Text Box1074"/>
          <p:cNvSpPr txBox="1"/>
          <p:nvPr/>
        </p:nvSpPr>
        <p:spPr>
          <a:xfrm>
            <a:off x="396240" y="3463798"/>
            <a:ext cx="1961495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0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Overview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Path117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171" name="Group1171"/>
          <p:cNvGrpSpPr/>
          <p:nvPr/>
        </p:nvGrpSpPr>
        <p:grpSpPr>
          <a:xfrm>
            <a:off x="2093468" y="832305"/>
            <a:ext cx="1774952" cy="5193440"/>
            <a:chOff x="2093468" y="832305"/>
            <a:chExt cx="1774952" cy="5193440"/>
          </a:xfrm>
        </p:grpSpPr>
        <p:sp>
          <p:nvSpPr>
            <p:cNvPr id="1172" name="Path1172"/>
            <p:cNvSpPr/>
            <p:nvPr/>
          </p:nvSpPr>
          <p:spPr>
            <a:xfrm>
              <a:off x="2099003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3" name="Path1173"/>
            <p:cNvSpPr/>
            <p:nvPr/>
          </p:nvSpPr>
          <p:spPr>
            <a:xfrm>
              <a:off x="2106168" y="1126236"/>
              <a:ext cx="1354836" cy="1354836"/>
            </a:xfrm>
            <a:custGeom>
              <a:avLst/>
              <a:gdLst/>
              <a:ahLst/>
              <a:cxnLst/>
              <a:rect l="l" t="t" r="r" b="b"/>
              <a:pathLst>
                <a:path w="1354836" h="1354836">
                  <a:moveTo>
                    <a:pt x="0" y="677418"/>
                  </a:moveTo>
                  <a:cubicBezTo>
                    <a:pt x="0" y="303276"/>
                    <a:pt x="303276" y="0"/>
                    <a:pt x="677418" y="0"/>
                  </a:cubicBezTo>
                  <a:cubicBezTo>
                    <a:pt x="1051560" y="0"/>
                    <a:pt x="1354836" y="303276"/>
                    <a:pt x="1354836" y="677418"/>
                  </a:cubicBezTo>
                  <a:cubicBezTo>
                    <a:pt x="1354836" y="1051560"/>
                    <a:pt x="1051560" y="1354836"/>
                    <a:pt x="677418" y="1354836"/>
                  </a:cubicBezTo>
                  <a:cubicBezTo>
                    <a:pt x="303276" y="1354836"/>
                    <a:pt x="0" y="1051560"/>
                    <a:pt x="0" y="6774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4" name="Path1174"/>
            <p:cNvSpPr/>
            <p:nvPr/>
          </p:nvSpPr>
          <p:spPr>
            <a:xfrm>
              <a:off x="2093468" y="1113536"/>
              <a:ext cx="1380236" cy="1380236"/>
            </a:xfrm>
            <a:custGeom>
              <a:avLst/>
              <a:gdLst/>
              <a:ahLst/>
              <a:cxnLst/>
              <a:rect l="l" t="t" r="r" b="b"/>
              <a:pathLst>
                <a:path w="1380236" h="1380236">
                  <a:moveTo>
                    <a:pt x="12700" y="690118"/>
                  </a:moveTo>
                  <a:cubicBezTo>
                    <a:pt x="12700" y="315976"/>
                    <a:pt x="315976" y="12700"/>
                    <a:pt x="690118" y="12700"/>
                  </a:cubicBezTo>
                  <a:cubicBezTo>
                    <a:pt x="1064260" y="12700"/>
                    <a:pt x="1367536" y="315976"/>
                    <a:pt x="1367536" y="690118"/>
                  </a:cubicBezTo>
                  <a:cubicBezTo>
                    <a:pt x="1367536" y="1064260"/>
                    <a:pt x="1064260" y="1367536"/>
                    <a:pt x="690118" y="1367536"/>
                  </a:cubicBezTo>
                  <a:cubicBezTo>
                    <a:pt x="315976" y="1367536"/>
                    <a:pt x="12700" y="1064260"/>
                    <a:pt x="12700" y="6901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5" name="Path1175"/>
            <p:cNvSpPr/>
            <p:nvPr/>
          </p:nvSpPr>
          <p:spPr>
            <a:xfrm>
              <a:off x="2500884" y="2752344"/>
              <a:ext cx="1354836" cy="1353312"/>
            </a:xfrm>
            <a:custGeom>
              <a:avLst/>
              <a:gdLst/>
              <a:ahLst/>
              <a:cxnLst/>
              <a:rect l="l" t="t" r="r" b="b"/>
              <a:pathLst>
                <a:path w="1354836" h="1353312">
                  <a:moveTo>
                    <a:pt x="0" y="676656"/>
                  </a:moveTo>
                  <a:cubicBezTo>
                    <a:pt x="0" y="302895"/>
                    <a:pt x="303276" y="0"/>
                    <a:pt x="677418" y="0"/>
                  </a:cubicBezTo>
                  <a:cubicBezTo>
                    <a:pt x="1051560" y="0"/>
                    <a:pt x="1354836" y="302895"/>
                    <a:pt x="1354836" y="676656"/>
                  </a:cubicBezTo>
                  <a:cubicBezTo>
                    <a:pt x="1354836" y="1050417"/>
                    <a:pt x="1051560" y="1353312"/>
                    <a:pt x="677418" y="1353312"/>
                  </a:cubicBezTo>
                  <a:cubicBezTo>
                    <a:pt x="303276" y="1353312"/>
                    <a:pt x="0" y="1050417"/>
                    <a:pt x="0" y="6766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6" name="Path1176"/>
            <p:cNvSpPr/>
            <p:nvPr/>
          </p:nvSpPr>
          <p:spPr>
            <a:xfrm>
              <a:off x="2488184" y="2739644"/>
              <a:ext cx="1380236" cy="1378712"/>
            </a:xfrm>
            <a:custGeom>
              <a:avLst/>
              <a:gdLst/>
              <a:ahLst/>
              <a:cxnLst/>
              <a:rect l="l" t="t" r="r" b="b"/>
              <a:pathLst>
                <a:path w="1380236" h="1378712">
                  <a:moveTo>
                    <a:pt x="12700" y="689356"/>
                  </a:moveTo>
                  <a:cubicBezTo>
                    <a:pt x="12700" y="315595"/>
                    <a:pt x="315976" y="12700"/>
                    <a:pt x="690118" y="12700"/>
                  </a:cubicBezTo>
                  <a:cubicBezTo>
                    <a:pt x="1064260" y="12700"/>
                    <a:pt x="1367536" y="315595"/>
                    <a:pt x="1367536" y="689356"/>
                  </a:cubicBezTo>
                  <a:cubicBezTo>
                    <a:pt x="1367536" y="1063117"/>
                    <a:pt x="1064260" y="1366012"/>
                    <a:pt x="690118" y="1366012"/>
                  </a:cubicBezTo>
                  <a:cubicBezTo>
                    <a:pt x="315976" y="1366012"/>
                    <a:pt x="12700" y="1063117"/>
                    <a:pt x="12700" y="68935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7" name="Path1177"/>
            <p:cNvSpPr/>
            <p:nvPr/>
          </p:nvSpPr>
          <p:spPr>
            <a:xfrm>
              <a:off x="2106168" y="4376928"/>
              <a:ext cx="1354836" cy="1354836"/>
            </a:xfrm>
            <a:custGeom>
              <a:avLst/>
              <a:gdLst/>
              <a:ahLst/>
              <a:cxnLst/>
              <a:rect l="l" t="t" r="r" b="b"/>
              <a:pathLst>
                <a:path w="1354836" h="1354836">
                  <a:moveTo>
                    <a:pt x="0" y="677418"/>
                  </a:moveTo>
                  <a:cubicBezTo>
                    <a:pt x="0" y="303276"/>
                    <a:pt x="303276" y="0"/>
                    <a:pt x="677418" y="0"/>
                  </a:cubicBezTo>
                  <a:cubicBezTo>
                    <a:pt x="1051560" y="0"/>
                    <a:pt x="1354836" y="303276"/>
                    <a:pt x="1354836" y="677418"/>
                  </a:cubicBezTo>
                  <a:cubicBezTo>
                    <a:pt x="1354836" y="1051560"/>
                    <a:pt x="1051560" y="1354836"/>
                    <a:pt x="677418" y="1354836"/>
                  </a:cubicBezTo>
                  <a:cubicBezTo>
                    <a:pt x="303276" y="1354836"/>
                    <a:pt x="0" y="1051560"/>
                    <a:pt x="0" y="6774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8" name="Path1178"/>
            <p:cNvSpPr/>
            <p:nvPr/>
          </p:nvSpPr>
          <p:spPr>
            <a:xfrm>
              <a:off x="2093468" y="4364228"/>
              <a:ext cx="1380236" cy="1380236"/>
            </a:xfrm>
            <a:custGeom>
              <a:avLst/>
              <a:gdLst/>
              <a:ahLst/>
              <a:cxnLst/>
              <a:rect l="l" t="t" r="r" b="b"/>
              <a:pathLst>
                <a:path w="1380236" h="1380236">
                  <a:moveTo>
                    <a:pt x="12700" y="690118"/>
                  </a:moveTo>
                  <a:cubicBezTo>
                    <a:pt x="12700" y="315976"/>
                    <a:pt x="315976" y="12700"/>
                    <a:pt x="690118" y="12700"/>
                  </a:cubicBezTo>
                  <a:cubicBezTo>
                    <a:pt x="1064260" y="12700"/>
                    <a:pt x="1367536" y="315976"/>
                    <a:pt x="1367536" y="690118"/>
                  </a:cubicBezTo>
                  <a:cubicBezTo>
                    <a:pt x="1367536" y="1064260"/>
                    <a:pt x="1064260" y="1367536"/>
                    <a:pt x="690118" y="1367536"/>
                  </a:cubicBezTo>
                  <a:cubicBezTo>
                    <a:pt x="315976" y="1367536"/>
                    <a:pt x="12700" y="1064260"/>
                    <a:pt x="12700" y="6901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179" name="Text Box1179"/>
          <p:cNvSpPr txBox="1"/>
          <p:nvPr/>
        </p:nvSpPr>
        <p:spPr>
          <a:xfrm>
            <a:off x="2771648" y="1249172"/>
            <a:ext cx="7326884" cy="1108964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53"/>
              </a:lnSpc>
            </a:pPr>
            <a:endParaRPr/>
          </a:p>
          <a:p>
            <a:pPr marL="873125" marR="367870" algn="just" rtl="0">
              <a:lnSpc>
                <a:spcPts val="2454"/>
              </a:lnSpc>
            </a:pPr>
            <a:r>
              <a:rPr lang="en-US" altLang="zh-CN" sz="23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3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Model:</a:t>
            </a:r>
            <a:r>
              <a:rPr lang="en-US" altLang="zh-CN" sz="23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Structured</a:t>
            </a:r>
            <a:r>
              <a:rPr lang="en-US" altLang="zh-CN" sz="23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approach</a:t>
            </a:r>
            <a:r>
              <a:rPr lang="en-US" altLang="zh-CN" sz="23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3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organizing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23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systems,</a:t>
            </a:r>
            <a:r>
              <a:rPr lang="en-US" altLang="zh-CN" sz="23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23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3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environments.</a:t>
            </a:r>
            <a:endParaRPr lang="en-US" altLang="zh-CN" sz="2300">
              <a:latin typeface="Calibri"/>
              <a:ea typeface="Calibri"/>
              <a:cs typeface="Calibri"/>
            </a:endParaRPr>
          </a:p>
        </p:txBody>
      </p:sp>
      <p:sp>
        <p:nvSpPr>
          <p:cNvPr id="1180" name="Text Box1180"/>
          <p:cNvSpPr txBox="1"/>
          <p:nvPr/>
        </p:nvSpPr>
        <p:spPr>
          <a:xfrm>
            <a:off x="3164840" y="2873756"/>
            <a:ext cx="6933692" cy="111048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028"/>
              </a:lnSpc>
            </a:pPr>
            <a:endParaRPr/>
          </a:p>
          <a:p>
            <a:pPr marL="873760" marR="1030098" algn="l" rtl="0">
              <a:lnSpc>
                <a:spcPts val="2420"/>
              </a:lnSpc>
            </a:pPr>
            <a:r>
              <a:rPr lang="en-US" altLang="zh-CN" sz="23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Levels:</a:t>
            </a:r>
            <a:r>
              <a:rPr lang="en-US" altLang="zh-CN" sz="23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en-US" altLang="zh-CN" sz="2300" spc="-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levels</a:t>
            </a:r>
            <a:r>
              <a:rPr lang="en-US" altLang="zh-CN" sz="23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3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corresponding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300">
              <a:latin typeface="Calibri"/>
              <a:ea typeface="Calibri"/>
              <a:cs typeface="Calibri"/>
            </a:endParaRPr>
          </a:p>
        </p:txBody>
      </p:sp>
      <p:sp>
        <p:nvSpPr>
          <p:cNvPr id="1181" name="Text Box1181"/>
          <p:cNvSpPr txBox="1"/>
          <p:nvPr/>
        </p:nvSpPr>
        <p:spPr>
          <a:xfrm>
            <a:off x="2771648" y="4499864"/>
            <a:ext cx="7326884" cy="1108964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030"/>
              </a:lnSpc>
            </a:pPr>
            <a:endParaRPr/>
          </a:p>
          <a:p>
            <a:pPr marL="873125" marR="129688" algn="l" rtl="0">
              <a:lnSpc>
                <a:spcPts val="2418"/>
              </a:lnSpc>
            </a:pPr>
            <a:r>
              <a:rPr lang="en-US" altLang="zh-CN" sz="23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Importance:</a:t>
            </a:r>
            <a:r>
              <a:rPr lang="en-US" altLang="zh-CN" sz="23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Crucial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designing</a:t>
            </a:r>
            <a:r>
              <a:rPr lang="en-US" altLang="zh-CN" sz="23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secure</a:t>
            </a:r>
            <a:r>
              <a:rPr lang="en-US" altLang="zh-CN" sz="23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efficient</a:t>
            </a:r>
            <a:r>
              <a:rPr lang="en-US" altLang="zh-CN" sz="23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23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3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endParaRPr lang="en-US" altLang="zh-CN" sz="2300">
              <a:latin typeface="Calibri"/>
              <a:ea typeface="Calibri"/>
              <a:cs typeface="Calibri"/>
            </a:endParaRPr>
          </a:p>
        </p:txBody>
      </p:sp>
      <p:sp>
        <p:nvSpPr>
          <p:cNvPr id="1182" name="Text Box1182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1183" name="Text Box1183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Text Box1076"/>
          <p:cNvSpPr txBox="1"/>
          <p:nvPr/>
        </p:nvSpPr>
        <p:spPr>
          <a:xfrm>
            <a:off x="502920" y="3157881"/>
            <a:ext cx="6348260" cy="6601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lang="en-US" dirty="0"/>
          </a:p>
          <a:p>
            <a:pPr algn="l" rtl="0">
              <a:lnSpc>
                <a:spcPts val="5198"/>
              </a:lnSpc>
            </a:pPr>
            <a:r>
              <a:rPr lang="en-US" altLang="zh-CN" sz="5200" b="1" spc="-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Purdue</a:t>
            </a:r>
            <a:r>
              <a:rPr lang="en-US" altLang="zh-CN" sz="5200" b="1" spc="-7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200" b="1" spc="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Model</a:t>
            </a:r>
            <a:r>
              <a:rPr lang="en-US" altLang="zh-CN" sz="5200" b="1" spc="-6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200" b="1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Overview</a:t>
            </a:r>
            <a:endParaRPr lang="en-US" altLang="zh-CN" sz="52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C81CD-168C-0B36-0633-49C665E82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0"/>
            <a:ext cx="121646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ath107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078" name="Group1078"/>
          <p:cNvGrpSpPr/>
          <p:nvPr/>
        </p:nvGrpSpPr>
        <p:grpSpPr>
          <a:xfrm>
            <a:off x="61976" y="80264"/>
            <a:ext cx="12130024" cy="6630417"/>
            <a:chOff x="61976" y="80264"/>
            <a:chExt cx="12130024" cy="6630417"/>
          </a:xfrm>
        </p:grpSpPr>
        <p:pic>
          <p:nvPicPr>
            <p:cNvPr id="1079" name="Image10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692" y="2193036"/>
              <a:ext cx="6274308" cy="4291584"/>
            </a:xfrm>
            <a:prstGeom prst="rect">
              <a:avLst/>
            </a:prstGeom>
            <a:noFill/>
          </p:spPr>
        </p:pic>
        <p:sp>
          <p:nvSpPr>
            <p:cNvPr id="1080" name="Path1080"/>
            <p:cNvSpPr/>
            <p:nvPr/>
          </p:nvSpPr>
          <p:spPr>
            <a:xfrm>
              <a:off x="74676" y="92964"/>
              <a:ext cx="5905500" cy="6605017"/>
            </a:xfrm>
            <a:custGeom>
              <a:avLst/>
              <a:gdLst/>
              <a:ahLst/>
              <a:cxnLst/>
              <a:rect l="l" t="t" r="r" b="b"/>
              <a:pathLst>
                <a:path w="5905500" h="6605017">
                  <a:moveTo>
                    <a:pt x="0" y="6605016"/>
                  </a:moveTo>
                  <a:lnTo>
                    <a:pt x="5905500" y="6605016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660501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081" name="Path1081"/>
            <p:cNvSpPr/>
            <p:nvPr/>
          </p:nvSpPr>
          <p:spPr>
            <a:xfrm>
              <a:off x="61976" y="80264"/>
              <a:ext cx="5930900" cy="6630417"/>
            </a:xfrm>
            <a:custGeom>
              <a:avLst/>
              <a:gdLst/>
              <a:ahLst/>
              <a:cxnLst/>
              <a:rect l="l" t="t" r="r" b="b"/>
              <a:pathLst>
                <a:path w="5930900" h="6630417">
                  <a:moveTo>
                    <a:pt x="12700" y="6617716"/>
                  </a:moveTo>
                  <a:lnTo>
                    <a:pt x="5918200" y="6617716"/>
                  </a:lnTo>
                  <a:lnTo>
                    <a:pt x="5918200" y="12700"/>
                  </a:lnTo>
                  <a:lnTo>
                    <a:pt x="12700" y="12700"/>
                  </a:lnTo>
                  <a:lnTo>
                    <a:pt x="12700" y="661771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2F528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082" name="Text Box1082"/>
          <p:cNvSpPr txBox="1"/>
          <p:nvPr/>
        </p:nvSpPr>
        <p:spPr>
          <a:xfrm>
            <a:off x="6083300" y="80264"/>
            <a:ext cx="5833364" cy="1863344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85"/>
              </a:lnSpc>
            </a:pPr>
            <a:endParaRPr/>
          </a:p>
          <a:p>
            <a:pPr marL="104775" marR="324526" algn="l" rtl="0">
              <a:lnSpc>
                <a:spcPts val="278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Heirarchy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well-understood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hierarchical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083" name="Text Box1083"/>
          <p:cNvSpPr txBox="1"/>
          <p:nvPr/>
        </p:nvSpPr>
        <p:spPr>
          <a:xfrm>
            <a:off x="46863" y="132207"/>
            <a:ext cx="5962650" cy="6713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923"/>
              </a:lnSpc>
            </a:pPr>
            <a:endParaRPr/>
          </a:p>
          <a:p>
            <a:pPr marL="119253" marR="144239" algn="l" rtl="0">
              <a:lnSpc>
                <a:spcPts val="1758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Process:</a:t>
            </a:r>
            <a:r>
              <a:rPr lang="en-US" altLang="zh-CN" sz="16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16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actuators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84" name="Text Box1084"/>
          <p:cNvSpPr txBox="1"/>
          <p:nvPr/>
        </p:nvSpPr>
        <p:spPr>
          <a:xfrm>
            <a:off x="166116" y="980719"/>
            <a:ext cx="5753608" cy="6908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3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Control:</a:t>
            </a:r>
            <a:r>
              <a:rPr lang="en-US" altLang="zh-CN" sz="16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control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</a:t>
            </a:r>
            <a:r>
              <a:rPr lang="en-US" altLang="zh-CN" sz="1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6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16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interface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(I/O,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linking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bridges,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etc.).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85" name="Text Box1085"/>
          <p:cNvSpPr txBox="1"/>
          <p:nvPr/>
        </p:nvSpPr>
        <p:spPr>
          <a:xfrm>
            <a:off x="166116" y="1956562"/>
            <a:ext cx="187622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86" name="Text Box1086"/>
          <p:cNvSpPr txBox="1"/>
          <p:nvPr/>
        </p:nvSpPr>
        <p:spPr>
          <a:xfrm>
            <a:off x="166116" y="2200402"/>
            <a:ext cx="5711051" cy="4466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associated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runtime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en-US" altLang="zh-CN" sz="16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production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87" name="Text Box1087"/>
          <p:cNvSpPr txBox="1"/>
          <p:nvPr/>
        </p:nvSpPr>
        <p:spPr>
          <a:xfrm>
            <a:off x="166116" y="2932303"/>
            <a:ext cx="157076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88" name="Text Box1088"/>
          <p:cNvSpPr txBox="1"/>
          <p:nvPr/>
        </p:nvSpPr>
        <p:spPr>
          <a:xfrm>
            <a:off x="166116" y="3176143"/>
            <a:ext cx="5697057" cy="9342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39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highest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600" spc="3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1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89" name="Text Box1089"/>
          <p:cNvSpPr txBox="1"/>
          <p:nvPr/>
        </p:nvSpPr>
        <p:spPr>
          <a:xfrm>
            <a:off x="166116" y="4395597"/>
            <a:ext cx="379672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600" b="1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Planning</a:t>
            </a:r>
            <a:r>
              <a:rPr lang="en-US" altLang="zh-CN" sz="1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Logistics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90" name="Text Box1090"/>
          <p:cNvSpPr txBox="1"/>
          <p:nvPr/>
        </p:nvSpPr>
        <p:spPr>
          <a:xfrm>
            <a:off x="166116" y="4639437"/>
            <a:ext cx="5730298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services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6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91" name="Text Box1091"/>
          <p:cNvSpPr txBox="1"/>
          <p:nvPr/>
        </p:nvSpPr>
        <p:spPr>
          <a:xfrm>
            <a:off x="166116" y="5370729"/>
            <a:ext cx="1672186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092" name="Text Box1092"/>
          <p:cNvSpPr txBox="1"/>
          <p:nvPr/>
        </p:nvSpPr>
        <p:spPr>
          <a:xfrm>
            <a:off x="166116" y="5615102"/>
            <a:ext cx="5158302" cy="6903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2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exist.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1600" spc="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business-to-business,</a:t>
            </a:r>
            <a:r>
              <a:rPr lang="en-US" altLang="zh-CN" sz="16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business-to-customer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servicers</a:t>
            </a:r>
            <a:r>
              <a:rPr lang="en-US" altLang="zh-CN" sz="1600" spc="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16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</a:t>
            </a:r>
            <a:r>
              <a:rPr lang="en-US" altLang="zh-CN" sz="16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ath109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094" name="Group1094"/>
          <p:cNvGrpSpPr/>
          <p:nvPr/>
        </p:nvGrpSpPr>
        <p:grpSpPr>
          <a:xfrm>
            <a:off x="61976" y="80264"/>
            <a:ext cx="12130024" cy="6630417"/>
            <a:chOff x="61976" y="80264"/>
            <a:chExt cx="12130024" cy="6630417"/>
          </a:xfrm>
        </p:grpSpPr>
        <p:pic>
          <p:nvPicPr>
            <p:cNvPr id="1095" name="Image10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692" y="2193036"/>
              <a:ext cx="6274308" cy="4291584"/>
            </a:xfrm>
            <a:prstGeom prst="rect">
              <a:avLst/>
            </a:prstGeom>
            <a:noFill/>
          </p:spPr>
        </p:pic>
        <p:sp>
          <p:nvSpPr>
            <p:cNvPr id="1096" name="Path1096"/>
            <p:cNvSpPr/>
            <p:nvPr/>
          </p:nvSpPr>
          <p:spPr>
            <a:xfrm>
              <a:off x="74676" y="92964"/>
              <a:ext cx="5905500" cy="6605017"/>
            </a:xfrm>
            <a:custGeom>
              <a:avLst/>
              <a:gdLst/>
              <a:ahLst/>
              <a:cxnLst/>
              <a:rect l="l" t="t" r="r" b="b"/>
              <a:pathLst>
                <a:path w="5905500" h="6605017">
                  <a:moveTo>
                    <a:pt x="0" y="6605016"/>
                  </a:moveTo>
                  <a:lnTo>
                    <a:pt x="5905500" y="6605016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660501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097" name="Path1097"/>
            <p:cNvSpPr/>
            <p:nvPr/>
          </p:nvSpPr>
          <p:spPr>
            <a:xfrm>
              <a:off x="61976" y="80264"/>
              <a:ext cx="5930900" cy="6630417"/>
            </a:xfrm>
            <a:custGeom>
              <a:avLst/>
              <a:gdLst/>
              <a:ahLst/>
              <a:cxnLst/>
              <a:rect l="l" t="t" r="r" b="b"/>
              <a:pathLst>
                <a:path w="5930900" h="6630417">
                  <a:moveTo>
                    <a:pt x="12700" y="6617716"/>
                  </a:moveTo>
                  <a:lnTo>
                    <a:pt x="5918200" y="6617716"/>
                  </a:lnTo>
                  <a:lnTo>
                    <a:pt x="5918200" y="12700"/>
                  </a:lnTo>
                  <a:lnTo>
                    <a:pt x="12700" y="12700"/>
                  </a:lnTo>
                  <a:lnTo>
                    <a:pt x="12700" y="661771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2F528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098" name="Text Box1098"/>
          <p:cNvSpPr txBox="1"/>
          <p:nvPr/>
        </p:nvSpPr>
        <p:spPr>
          <a:xfrm>
            <a:off x="6083300" y="80264"/>
            <a:ext cx="5833364" cy="1863344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85"/>
              </a:lnSpc>
            </a:pPr>
            <a:endParaRPr/>
          </a:p>
          <a:p>
            <a:pPr marL="104775" marR="324526" algn="l" rtl="0">
              <a:lnSpc>
                <a:spcPts val="278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Heirarchy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well-understood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hierarchical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099" name="Text Box1099"/>
          <p:cNvSpPr txBox="1"/>
          <p:nvPr/>
        </p:nvSpPr>
        <p:spPr>
          <a:xfrm>
            <a:off x="-15621" y="819531"/>
            <a:ext cx="6025134" cy="98831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69"/>
              </a:lnSpc>
            </a:pPr>
            <a:endParaRPr/>
          </a:p>
          <a:p>
            <a:pPr marL="181737" marR="127527" algn="l" rtl="0">
              <a:lnSpc>
                <a:spcPts val="1813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Control:</a:t>
            </a:r>
            <a:r>
              <a:rPr lang="en-US" altLang="zh-CN" sz="16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control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</a:t>
            </a:r>
            <a:r>
              <a:rPr lang="en-US" altLang="zh-CN" sz="1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6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16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interface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(I/O,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linking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bridges,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etc.).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0" name="Text Box1100"/>
          <p:cNvSpPr txBox="1"/>
          <p:nvPr/>
        </p:nvSpPr>
        <p:spPr>
          <a:xfrm>
            <a:off x="166116" y="249428"/>
            <a:ext cx="5736896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Process:</a:t>
            </a:r>
            <a:r>
              <a:rPr lang="en-US" altLang="zh-CN" sz="16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16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actuators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1" name="Text Box1101"/>
          <p:cNvSpPr txBox="1"/>
          <p:nvPr/>
        </p:nvSpPr>
        <p:spPr>
          <a:xfrm>
            <a:off x="166116" y="1956562"/>
            <a:ext cx="187622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2" name="Text Box1102"/>
          <p:cNvSpPr txBox="1"/>
          <p:nvPr/>
        </p:nvSpPr>
        <p:spPr>
          <a:xfrm>
            <a:off x="166116" y="2200402"/>
            <a:ext cx="5711051" cy="4466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associated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runtime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en-US" altLang="zh-CN" sz="16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production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3" name="Text Box1103"/>
          <p:cNvSpPr txBox="1"/>
          <p:nvPr/>
        </p:nvSpPr>
        <p:spPr>
          <a:xfrm>
            <a:off x="166116" y="2932303"/>
            <a:ext cx="157076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4" name="Text Box1104"/>
          <p:cNvSpPr txBox="1"/>
          <p:nvPr/>
        </p:nvSpPr>
        <p:spPr>
          <a:xfrm>
            <a:off x="166116" y="3176143"/>
            <a:ext cx="5697057" cy="9342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39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highest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600" spc="3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1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5" name="Text Box1105"/>
          <p:cNvSpPr txBox="1"/>
          <p:nvPr/>
        </p:nvSpPr>
        <p:spPr>
          <a:xfrm>
            <a:off x="166116" y="4395597"/>
            <a:ext cx="379672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600" b="1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Planning</a:t>
            </a:r>
            <a:r>
              <a:rPr lang="en-US" altLang="zh-CN" sz="1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Logistics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6" name="Text Box1106"/>
          <p:cNvSpPr txBox="1"/>
          <p:nvPr/>
        </p:nvSpPr>
        <p:spPr>
          <a:xfrm>
            <a:off x="166116" y="4639437"/>
            <a:ext cx="5730298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services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6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7" name="Text Box1107"/>
          <p:cNvSpPr txBox="1"/>
          <p:nvPr/>
        </p:nvSpPr>
        <p:spPr>
          <a:xfrm>
            <a:off x="166116" y="5370729"/>
            <a:ext cx="1672186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08" name="Text Box1108"/>
          <p:cNvSpPr txBox="1"/>
          <p:nvPr/>
        </p:nvSpPr>
        <p:spPr>
          <a:xfrm>
            <a:off x="166116" y="5615102"/>
            <a:ext cx="5158302" cy="6903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2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exist.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1600" spc="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business-to-business,</a:t>
            </a:r>
            <a:r>
              <a:rPr lang="en-US" altLang="zh-CN" sz="16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business-to-customer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servicers</a:t>
            </a:r>
            <a:r>
              <a:rPr lang="en-US" altLang="zh-CN" sz="1600" spc="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16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</a:t>
            </a:r>
            <a:r>
              <a:rPr lang="en-US" altLang="zh-CN" sz="16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Path110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110" name="Group1110"/>
          <p:cNvGrpSpPr/>
          <p:nvPr/>
        </p:nvGrpSpPr>
        <p:grpSpPr>
          <a:xfrm>
            <a:off x="61976" y="80264"/>
            <a:ext cx="12130024" cy="6630417"/>
            <a:chOff x="61976" y="80264"/>
            <a:chExt cx="12130024" cy="6630417"/>
          </a:xfrm>
        </p:grpSpPr>
        <p:pic>
          <p:nvPicPr>
            <p:cNvPr id="1111" name="Image1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692" y="2193036"/>
              <a:ext cx="6274308" cy="4291584"/>
            </a:xfrm>
            <a:prstGeom prst="rect">
              <a:avLst/>
            </a:prstGeom>
            <a:noFill/>
          </p:spPr>
        </p:pic>
        <p:sp>
          <p:nvSpPr>
            <p:cNvPr id="1112" name="Path1112"/>
            <p:cNvSpPr/>
            <p:nvPr/>
          </p:nvSpPr>
          <p:spPr>
            <a:xfrm>
              <a:off x="74676" y="92964"/>
              <a:ext cx="5905500" cy="6605017"/>
            </a:xfrm>
            <a:custGeom>
              <a:avLst/>
              <a:gdLst/>
              <a:ahLst/>
              <a:cxnLst/>
              <a:rect l="l" t="t" r="r" b="b"/>
              <a:pathLst>
                <a:path w="5905500" h="6605017">
                  <a:moveTo>
                    <a:pt x="0" y="6605016"/>
                  </a:moveTo>
                  <a:lnTo>
                    <a:pt x="5905500" y="6605016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660501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13" name="Path1113"/>
            <p:cNvSpPr/>
            <p:nvPr/>
          </p:nvSpPr>
          <p:spPr>
            <a:xfrm>
              <a:off x="61976" y="80264"/>
              <a:ext cx="5930900" cy="6630417"/>
            </a:xfrm>
            <a:custGeom>
              <a:avLst/>
              <a:gdLst/>
              <a:ahLst/>
              <a:cxnLst/>
              <a:rect l="l" t="t" r="r" b="b"/>
              <a:pathLst>
                <a:path w="5930900" h="6630417">
                  <a:moveTo>
                    <a:pt x="12700" y="6617716"/>
                  </a:moveTo>
                  <a:lnTo>
                    <a:pt x="5918200" y="6617716"/>
                  </a:lnTo>
                  <a:lnTo>
                    <a:pt x="5918200" y="12700"/>
                  </a:lnTo>
                  <a:lnTo>
                    <a:pt x="12700" y="12700"/>
                  </a:lnTo>
                  <a:lnTo>
                    <a:pt x="12700" y="661771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2F528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114" name="Text Box1114"/>
          <p:cNvSpPr txBox="1"/>
          <p:nvPr/>
        </p:nvSpPr>
        <p:spPr>
          <a:xfrm>
            <a:off x="6083300" y="80264"/>
            <a:ext cx="5833364" cy="1863344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85"/>
              </a:lnSpc>
            </a:pPr>
            <a:endParaRPr/>
          </a:p>
          <a:p>
            <a:pPr marL="104775" marR="324526" algn="l" rtl="0">
              <a:lnSpc>
                <a:spcPts val="278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Heirarchy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well-understood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hierarchical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15" name="Text Box1115"/>
          <p:cNvSpPr txBox="1"/>
          <p:nvPr/>
        </p:nvSpPr>
        <p:spPr>
          <a:xfrm>
            <a:off x="14859" y="1797939"/>
            <a:ext cx="6026659" cy="98679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49"/>
              </a:lnSpc>
            </a:pPr>
            <a:endParaRPr/>
          </a:p>
          <a:p>
            <a:pPr marL="151257"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marL="151257" marR="202089" algn="l" rtl="0">
              <a:lnSpc>
                <a:spcPts val="1919"/>
              </a:lnSpc>
              <a:spcBef>
                <a:spcPts val="2"/>
              </a:spcBef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associated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runtime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en-US" altLang="zh-CN" sz="16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production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16" name="Text Box1116"/>
          <p:cNvSpPr txBox="1"/>
          <p:nvPr/>
        </p:nvSpPr>
        <p:spPr>
          <a:xfrm>
            <a:off x="166116" y="249428"/>
            <a:ext cx="5736896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Process:</a:t>
            </a:r>
            <a:r>
              <a:rPr lang="en-US" altLang="zh-CN" sz="16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16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actuators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17" name="Text Box1117"/>
          <p:cNvSpPr txBox="1"/>
          <p:nvPr/>
        </p:nvSpPr>
        <p:spPr>
          <a:xfrm>
            <a:off x="166116" y="980719"/>
            <a:ext cx="5753608" cy="6908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3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Control:</a:t>
            </a:r>
            <a:r>
              <a:rPr lang="en-US" altLang="zh-CN" sz="16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control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</a:t>
            </a:r>
            <a:r>
              <a:rPr lang="en-US" altLang="zh-CN" sz="1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6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16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interface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(I/O,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linking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bridges,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etc.).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18" name="Text Box1118"/>
          <p:cNvSpPr txBox="1"/>
          <p:nvPr/>
        </p:nvSpPr>
        <p:spPr>
          <a:xfrm>
            <a:off x="166116" y="2932303"/>
            <a:ext cx="157076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19" name="Text Box1119"/>
          <p:cNvSpPr txBox="1"/>
          <p:nvPr/>
        </p:nvSpPr>
        <p:spPr>
          <a:xfrm>
            <a:off x="166116" y="3176143"/>
            <a:ext cx="5697057" cy="9342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39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highest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600" spc="3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1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20" name="Text Box1120"/>
          <p:cNvSpPr txBox="1"/>
          <p:nvPr/>
        </p:nvSpPr>
        <p:spPr>
          <a:xfrm>
            <a:off x="166116" y="4395597"/>
            <a:ext cx="379672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600" b="1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Planning</a:t>
            </a:r>
            <a:r>
              <a:rPr lang="en-US" altLang="zh-CN" sz="1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Logistics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21" name="Text Box1121"/>
          <p:cNvSpPr txBox="1"/>
          <p:nvPr/>
        </p:nvSpPr>
        <p:spPr>
          <a:xfrm>
            <a:off x="166116" y="4639437"/>
            <a:ext cx="5730298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services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6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22" name="Text Box1122"/>
          <p:cNvSpPr txBox="1"/>
          <p:nvPr/>
        </p:nvSpPr>
        <p:spPr>
          <a:xfrm>
            <a:off x="166116" y="5370729"/>
            <a:ext cx="1672186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23" name="Text Box1123"/>
          <p:cNvSpPr txBox="1"/>
          <p:nvPr/>
        </p:nvSpPr>
        <p:spPr>
          <a:xfrm>
            <a:off x="166116" y="5615102"/>
            <a:ext cx="5158302" cy="6903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2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exist.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1600" spc="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business-to-business,</a:t>
            </a:r>
            <a:r>
              <a:rPr lang="en-US" altLang="zh-CN" sz="16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business-to-customer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servicers</a:t>
            </a:r>
            <a:r>
              <a:rPr lang="en-US" altLang="zh-CN" sz="1600" spc="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16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</a:t>
            </a:r>
            <a:r>
              <a:rPr lang="en-US" altLang="zh-CN" sz="16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ath11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125" name="Group1125"/>
          <p:cNvGrpSpPr/>
          <p:nvPr/>
        </p:nvGrpSpPr>
        <p:grpSpPr>
          <a:xfrm>
            <a:off x="61976" y="80264"/>
            <a:ext cx="12130024" cy="6630417"/>
            <a:chOff x="61976" y="80264"/>
            <a:chExt cx="12130024" cy="6630417"/>
          </a:xfrm>
        </p:grpSpPr>
        <p:pic>
          <p:nvPicPr>
            <p:cNvPr id="1126" name="Image1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692" y="2193036"/>
              <a:ext cx="6274308" cy="4291584"/>
            </a:xfrm>
            <a:prstGeom prst="rect">
              <a:avLst/>
            </a:prstGeom>
            <a:noFill/>
          </p:spPr>
        </p:pic>
        <p:sp>
          <p:nvSpPr>
            <p:cNvPr id="1127" name="Path1127"/>
            <p:cNvSpPr/>
            <p:nvPr/>
          </p:nvSpPr>
          <p:spPr>
            <a:xfrm>
              <a:off x="74676" y="92964"/>
              <a:ext cx="5905500" cy="6605017"/>
            </a:xfrm>
            <a:custGeom>
              <a:avLst/>
              <a:gdLst/>
              <a:ahLst/>
              <a:cxnLst/>
              <a:rect l="l" t="t" r="r" b="b"/>
              <a:pathLst>
                <a:path w="5905500" h="6605017">
                  <a:moveTo>
                    <a:pt x="0" y="6605016"/>
                  </a:moveTo>
                  <a:lnTo>
                    <a:pt x="5905500" y="6605016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660501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28" name="Path1128"/>
            <p:cNvSpPr/>
            <p:nvPr/>
          </p:nvSpPr>
          <p:spPr>
            <a:xfrm>
              <a:off x="61976" y="80264"/>
              <a:ext cx="5930900" cy="6630417"/>
            </a:xfrm>
            <a:custGeom>
              <a:avLst/>
              <a:gdLst/>
              <a:ahLst/>
              <a:cxnLst/>
              <a:rect l="l" t="t" r="r" b="b"/>
              <a:pathLst>
                <a:path w="5930900" h="6630417">
                  <a:moveTo>
                    <a:pt x="12700" y="6617716"/>
                  </a:moveTo>
                  <a:lnTo>
                    <a:pt x="5918200" y="6617716"/>
                  </a:lnTo>
                  <a:lnTo>
                    <a:pt x="5918200" y="12700"/>
                  </a:lnTo>
                  <a:lnTo>
                    <a:pt x="12700" y="12700"/>
                  </a:lnTo>
                  <a:lnTo>
                    <a:pt x="12700" y="661771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2F528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129" name="Text Box1129"/>
          <p:cNvSpPr txBox="1"/>
          <p:nvPr/>
        </p:nvSpPr>
        <p:spPr>
          <a:xfrm>
            <a:off x="6083300" y="80264"/>
            <a:ext cx="5833364" cy="1863344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85"/>
              </a:lnSpc>
            </a:pPr>
            <a:endParaRPr/>
          </a:p>
          <a:p>
            <a:pPr marL="104775" marR="324526" algn="l" rtl="0">
              <a:lnSpc>
                <a:spcPts val="278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Heirarchy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well-understood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hierarchical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30" name="Text Box1130"/>
          <p:cNvSpPr txBox="1"/>
          <p:nvPr/>
        </p:nvSpPr>
        <p:spPr>
          <a:xfrm>
            <a:off x="14859" y="2800731"/>
            <a:ext cx="6026659" cy="150799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036"/>
              </a:lnSpc>
            </a:pPr>
            <a:endParaRPr/>
          </a:p>
          <a:p>
            <a:pPr marL="151257"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marL="151257" marR="216083" algn="l" rtl="0">
              <a:lnSpc>
                <a:spcPts val="1920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highest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600" spc="3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1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1" name="Text Box1131"/>
          <p:cNvSpPr txBox="1"/>
          <p:nvPr/>
        </p:nvSpPr>
        <p:spPr>
          <a:xfrm>
            <a:off x="166116" y="249428"/>
            <a:ext cx="5736896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Process:</a:t>
            </a:r>
            <a:r>
              <a:rPr lang="en-US" altLang="zh-CN" sz="16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16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actuators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2" name="Text Box1132"/>
          <p:cNvSpPr txBox="1"/>
          <p:nvPr/>
        </p:nvSpPr>
        <p:spPr>
          <a:xfrm>
            <a:off x="166116" y="980719"/>
            <a:ext cx="5753608" cy="6908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3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Control:</a:t>
            </a:r>
            <a:r>
              <a:rPr lang="en-US" altLang="zh-CN" sz="16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control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</a:t>
            </a:r>
            <a:r>
              <a:rPr lang="en-US" altLang="zh-CN" sz="1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6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16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interface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(I/O,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linking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bridges,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etc.).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3" name="Text Box1133"/>
          <p:cNvSpPr txBox="1"/>
          <p:nvPr/>
        </p:nvSpPr>
        <p:spPr>
          <a:xfrm>
            <a:off x="166116" y="1956562"/>
            <a:ext cx="187622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4" name="Text Box1134"/>
          <p:cNvSpPr txBox="1"/>
          <p:nvPr/>
        </p:nvSpPr>
        <p:spPr>
          <a:xfrm>
            <a:off x="166116" y="2200402"/>
            <a:ext cx="5711051" cy="4466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associated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runtime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en-US" altLang="zh-CN" sz="16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production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5" name="Text Box1135"/>
          <p:cNvSpPr txBox="1"/>
          <p:nvPr/>
        </p:nvSpPr>
        <p:spPr>
          <a:xfrm>
            <a:off x="166116" y="4395597"/>
            <a:ext cx="379672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600" b="1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Planning</a:t>
            </a:r>
            <a:r>
              <a:rPr lang="en-US" altLang="zh-CN" sz="1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Logistics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6" name="Text Box1136"/>
          <p:cNvSpPr txBox="1"/>
          <p:nvPr/>
        </p:nvSpPr>
        <p:spPr>
          <a:xfrm>
            <a:off x="166116" y="4639437"/>
            <a:ext cx="5730298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services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6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7" name="Text Box1137"/>
          <p:cNvSpPr txBox="1"/>
          <p:nvPr/>
        </p:nvSpPr>
        <p:spPr>
          <a:xfrm>
            <a:off x="166116" y="5370729"/>
            <a:ext cx="1672186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38" name="Text Box1138"/>
          <p:cNvSpPr txBox="1"/>
          <p:nvPr/>
        </p:nvSpPr>
        <p:spPr>
          <a:xfrm>
            <a:off x="166116" y="5615102"/>
            <a:ext cx="5158302" cy="6903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2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exist.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1600" spc="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business-to-business,</a:t>
            </a:r>
            <a:r>
              <a:rPr lang="en-US" altLang="zh-CN" sz="16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business-to-customer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servicers</a:t>
            </a:r>
            <a:r>
              <a:rPr lang="en-US" altLang="zh-CN" sz="1600" spc="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16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</a:t>
            </a:r>
            <a:r>
              <a:rPr lang="en-US" altLang="zh-CN" sz="16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Path113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140" name="Group1140"/>
          <p:cNvGrpSpPr/>
          <p:nvPr/>
        </p:nvGrpSpPr>
        <p:grpSpPr>
          <a:xfrm>
            <a:off x="61976" y="80264"/>
            <a:ext cx="12130024" cy="6630417"/>
            <a:chOff x="61976" y="80264"/>
            <a:chExt cx="12130024" cy="6630417"/>
          </a:xfrm>
        </p:grpSpPr>
        <p:pic>
          <p:nvPicPr>
            <p:cNvPr id="1141" name="Image1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692" y="2193036"/>
              <a:ext cx="6274308" cy="4291584"/>
            </a:xfrm>
            <a:prstGeom prst="rect">
              <a:avLst/>
            </a:prstGeom>
            <a:noFill/>
          </p:spPr>
        </p:pic>
        <p:sp>
          <p:nvSpPr>
            <p:cNvPr id="1142" name="Path1142"/>
            <p:cNvSpPr/>
            <p:nvPr/>
          </p:nvSpPr>
          <p:spPr>
            <a:xfrm>
              <a:off x="74676" y="92964"/>
              <a:ext cx="5905500" cy="6605017"/>
            </a:xfrm>
            <a:custGeom>
              <a:avLst/>
              <a:gdLst/>
              <a:ahLst/>
              <a:cxnLst/>
              <a:rect l="l" t="t" r="r" b="b"/>
              <a:pathLst>
                <a:path w="5905500" h="6605017">
                  <a:moveTo>
                    <a:pt x="0" y="6605016"/>
                  </a:moveTo>
                  <a:lnTo>
                    <a:pt x="5905500" y="6605016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660501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43" name="Path1143"/>
            <p:cNvSpPr/>
            <p:nvPr/>
          </p:nvSpPr>
          <p:spPr>
            <a:xfrm>
              <a:off x="61976" y="80264"/>
              <a:ext cx="5930900" cy="6630417"/>
            </a:xfrm>
            <a:custGeom>
              <a:avLst/>
              <a:gdLst/>
              <a:ahLst/>
              <a:cxnLst/>
              <a:rect l="l" t="t" r="r" b="b"/>
              <a:pathLst>
                <a:path w="5930900" h="6630417">
                  <a:moveTo>
                    <a:pt x="12700" y="6617716"/>
                  </a:moveTo>
                  <a:lnTo>
                    <a:pt x="5918200" y="6617716"/>
                  </a:lnTo>
                  <a:lnTo>
                    <a:pt x="5918200" y="12700"/>
                  </a:lnTo>
                  <a:lnTo>
                    <a:pt x="12700" y="12700"/>
                  </a:lnTo>
                  <a:lnTo>
                    <a:pt x="12700" y="661771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2F528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144" name="Text Box1144"/>
          <p:cNvSpPr txBox="1"/>
          <p:nvPr/>
        </p:nvSpPr>
        <p:spPr>
          <a:xfrm>
            <a:off x="6083300" y="80264"/>
            <a:ext cx="5833364" cy="1863344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85"/>
              </a:lnSpc>
            </a:pPr>
            <a:endParaRPr/>
          </a:p>
          <a:p>
            <a:pPr marL="104775" marR="324526" algn="l" rtl="0">
              <a:lnSpc>
                <a:spcPts val="278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Heirarchy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well-understood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hierarchical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45" name="Text Box1145"/>
          <p:cNvSpPr txBox="1"/>
          <p:nvPr/>
        </p:nvSpPr>
        <p:spPr>
          <a:xfrm>
            <a:off x="-27813" y="4210431"/>
            <a:ext cx="6025134" cy="102641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58"/>
              </a:lnSpc>
            </a:pPr>
            <a:endParaRPr/>
          </a:p>
          <a:p>
            <a:pPr marL="193929"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600" b="1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Planning</a:t>
            </a:r>
            <a:r>
              <a:rPr lang="en-US" altLang="zh-CN" sz="1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Logistics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marL="193929" marR="138645" algn="l" rtl="0">
              <a:lnSpc>
                <a:spcPts val="1920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services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6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46" name="Text Box1146"/>
          <p:cNvSpPr txBox="1"/>
          <p:nvPr/>
        </p:nvSpPr>
        <p:spPr>
          <a:xfrm>
            <a:off x="166116" y="249428"/>
            <a:ext cx="5736896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Process:</a:t>
            </a:r>
            <a:r>
              <a:rPr lang="en-US" altLang="zh-CN" sz="16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16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actuators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47" name="Text Box1147"/>
          <p:cNvSpPr txBox="1"/>
          <p:nvPr/>
        </p:nvSpPr>
        <p:spPr>
          <a:xfrm>
            <a:off x="166116" y="980719"/>
            <a:ext cx="5753608" cy="6908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3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Control:</a:t>
            </a:r>
            <a:r>
              <a:rPr lang="en-US" altLang="zh-CN" sz="16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control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</a:t>
            </a:r>
            <a:r>
              <a:rPr lang="en-US" altLang="zh-CN" sz="1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6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16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interface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(I/O,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linking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bridges,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etc.).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48" name="Text Box1148"/>
          <p:cNvSpPr txBox="1"/>
          <p:nvPr/>
        </p:nvSpPr>
        <p:spPr>
          <a:xfrm>
            <a:off x="166116" y="1956562"/>
            <a:ext cx="187622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49" name="Text Box1149"/>
          <p:cNvSpPr txBox="1"/>
          <p:nvPr/>
        </p:nvSpPr>
        <p:spPr>
          <a:xfrm>
            <a:off x="166116" y="2200402"/>
            <a:ext cx="5711051" cy="4466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associated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runtime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en-US" altLang="zh-CN" sz="16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production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50" name="Text Box1150"/>
          <p:cNvSpPr txBox="1"/>
          <p:nvPr/>
        </p:nvSpPr>
        <p:spPr>
          <a:xfrm>
            <a:off x="166116" y="2932303"/>
            <a:ext cx="157076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51" name="Text Box1151"/>
          <p:cNvSpPr txBox="1"/>
          <p:nvPr/>
        </p:nvSpPr>
        <p:spPr>
          <a:xfrm>
            <a:off x="166116" y="3176143"/>
            <a:ext cx="5697057" cy="9342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39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highest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600" spc="3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1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52" name="Text Box1152"/>
          <p:cNvSpPr txBox="1"/>
          <p:nvPr/>
        </p:nvSpPr>
        <p:spPr>
          <a:xfrm>
            <a:off x="166116" y="5370729"/>
            <a:ext cx="1672186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53" name="Text Box1153"/>
          <p:cNvSpPr txBox="1"/>
          <p:nvPr/>
        </p:nvSpPr>
        <p:spPr>
          <a:xfrm>
            <a:off x="166116" y="5615102"/>
            <a:ext cx="5158302" cy="6903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2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exist.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1600" spc="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business-to-business,</a:t>
            </a:r>
            <a:r>
              <a:rPr lang="en-US" altLang="zh-CN" sz="16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business-to-customer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servicers</a:t>
            </a:r>
            <a:r>
              <a:rPr lang="en-US" altLang="zh-CN" sz="1600" spc="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16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</a:t>
            </a:r>
            <a:r>
              <a:rPr lang="en-US" altLang="zh-CN" sz="16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Path115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155" name="Group1155"/>
          <p:cNvGrpSpPr/>
          <p:nvPr/>
        </p:nvGrpSpPr>
        <p:grpSpPr>
          <a:xfrm>
            <a:off x="61976" y="80264"/>
            <a:ext cx="12130024" cy="6630417"/>
            <a:chOff x="61976" y="80264"/>
            <a:chExt cx="12130024" cy="6630417"/>
          </a:xfrm>
        </p:grpSpPr>
        <p:pic>
          <p:nvPicPr>
            <p:cNvPr id="1156" name="Image1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692" y="2193036"/>
              <a:ext cx="6274308" cy="4291584"/>
            </a:xfrm>
            <a:prstGeom prst="rect">
              <a:avLst/>
            </a:prstGeom>
            <a:noFill/>
          </p:spPr>
        </p:pic>
        <p:sp>
          <p:nvSpPr>
            <p:cNvPr id="1157" name="Path1157"/>
            <p:cNvSpPr/>
            <p:nvPr/>
          </p:nvSpPr>
          <p:spPr>
            <a:xfrm>
              <a:off x="74676" y="92964"/>
              <a:ext cx="5905500" cy="6605017"/>
            </a:xfrm>
            <a:custGeom>
              <a:avLst/>
              <a:gdLst/>
              <a:ahLst/>
              <a:cxnLst/>
              <a:rect l="l" t="t" r="r" b="b"/>
              <a:pathLst>
                <a:path w="5905500" h="6605017">
                  <a:moveTo>
                    <a:pt x="0" y="6605016"/>
                  </a:moveTo>
                  <a:lnTo>
                    <a:pt x="5905500" y="6605016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6605016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58" name="Path1158"/>
            <p:cNvSpPr/>
            <p:nvPr/>
          </p:nvSpPr>
          <p:spPr>
            <a:xfrm>
              <a:off x="61976" y="80264"/>
              <a:ext cx="5930900" cy="6630417"/>
            </a:xfrm>
            <a:custGeom>
              <a:avLst/>
              <a:gdLst/>
              <a:ahLst/>
              <a:cxnLst/>
              <a:rect l="l" t="t" r="r" b="b"/>
              <a:pathLst>
                <a:path w="5930900" h="6630417">
                  <a:moveTo>
                    <a:pt x="12700" y="6617716"/>
                  </a:moveTo>
                  <a:lnTo>
                    <a:pt x="5918200" y="6617716"/>
                  </a:lnTo>
                  <a:lnTo>
                    <a:pt x="5918200" y="12700"/>
                  </a:lnTo>
                  <a:lnTo>
                    <a:pt x="12700" y="12700"/>
                  </a:lnTo>
                  <a:lnTo>
                    <a:pt x="12700" y="6617716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2F528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159" name="Text Box1159"/>
          <p:cNvSpPr txBox="1"/>
          <p:nvPr/>
        </p:nvSpPr>
        <p:spPr>
          <a:xfrm>
            <a:off x="6083300" y="80264"/>
            <a:ext cx="5833364" cy="1863344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85"/>
              </a:lnSpc>
            </a:pPr>
            <a:endParaRPr/>
          </a:p>
          <a:p>
            <a:pPr marL="104775" marR="324526" algn="l" rtl="0">
              <a:lnSpc>
                <a:spcPts val="278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Heirarchy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well-understood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hierarchical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60" name="Text Box1160"/>
          <p:cNvSpPr txBox="1"/>
          <p:nvPr/>
        </p:nvSpPr>
        <p:spPr>
          <a:xfrm>
            <a:off x="-27813" y="5310759"/>
            <a:ext cx="5467350" cy="120319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72"/>
              </a:lnSpc>
            </a:pPr>
            <a:endParaRPr/>
          </a:p>
          <a:p>
            <a:pPr marL="193929" algn="l" rtl="0">
              <a:lnSpc>
                <a:spcPts val="1598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marL="193929" marR="152857" algn="l" rtl="0">
              <a:lnSpc>
                <a:spcPts val="1920"/>
              </a:lnSpc>
              <a:spcBef>
                <a:spcPts val="2"/>
              </a:spcBef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exist.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1600" spc="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business-to-business,</a:t>
            </a:r>
            <a:r>
              <a:rPr lang="en-US" altLang="zh-CN" sz="16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business-to-customer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servicers</a:t>
            </a:r>
            <a:r>
              <a:rPr lang="en-US" altLang="zh-CN" sz="1600" spc="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16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</a:t>
            </a:r>
            <a:r>
              <a:rPr lang="en-US" altLang="zh-CN" sz="16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1" name="Text Box1161"/>
          <p:cNvSpPr txBox="1"/>
          <p:nvPr/>
        </p:nvSpPr>
        <p:spPr>
          <a:xfrm>
            <a:off x="166116" y="249428"/>
            <a:ext cx="5736896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Process:</a:t>
            </a:r>
            <a:r>
              <a:rPr lang="en-US" altLang="zh-CN" sz="16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16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actuators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2" name="Text Box1162"/>
          <p:cNvSpPr txBox="1"/>
          <p:nvPr/>
        </p:nvSpPr>
        <p:spPr>
          <a:xfrm>
            <a:off x="166116" y="980719"/>
            <a:ext cx="5753608" cy="6908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3"/>
              </a:lnSpc>
            </a:pP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Control:</a:t>
            </a:r>
            <a:r>
              <a:rPr lang="en-US" altLang="zh-CN" sz="16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control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manipulate</a:t>
            </a:r>
            <a:r>
              <a:rPr lang="en-US" altLang="zh-CN" sz="1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16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6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16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interface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6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(I/O,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linking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6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bridges,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etc.).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3" name="Text Box1163"/>
          <p:cNvSpPr txBox="1"/>
          <p:nvPr/>
        </p:nvSpPr>
        <p:spPr>
          <a:xfrm>
            <a:off x="166116" y="1956562"/>
            <a:ext cx="187622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b="1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4" name="Text Box1164"/>
          <p:cNvSpPr txBox="1"/>
          <p:nvPr/>
        </p:nvSpPr>
        <p:spPr>
          <a:xfrm>
            <a:off x="166116" y="2200402"/>
            <a:ext cx="5711051" cy="4466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associated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runtime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en-US" altLang="zh-CN" sz="16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area</a:t>
            </a:r>
            <a:r>
              <a:rPr lang="en-US" altLang="zh-CN" sz="16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production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5" name="Text Box1165"/>
          <p:cNvSpPr txBox="1"/>
          <p:nvPr/>
        </p:nvSpPr>
        <p:spPr>
          <a:xfrm>
            <a:off x="166116" y="2932303"/>
            <a:ext cx="157076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6" name="Text Box1166"/>
          <p:cNvSpPr txBox="1"/>
          <p:nvPr/>
        </p:nvSpPr>
        <p:spPr>
          <a:xfrm>
            <a:off x="166116" y="3176143"/>
            <a:ext cx="5697057" cy="9342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39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represents</a:t>
            </a:r>
            <a:r>
              <a:rPr lang="en-US" altLang="zh-CN" sz="1600" spc="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highest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3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600" spc="3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16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exist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6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7" name="Text Box1167"/>
          <p:cNvSpPr txBox="1"/>
          <p:nvPr/>
        </p:nvSpPr>
        <p:spPr>
          <a:xfrm>
            <a:off x="166116" y="4395597"/>
            <a:ext cx="379672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600" b="1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Planning</a:t>
            </a:r>
            <a:r>
              <a:rPr lang="en-US" altLang="zh-CN" sz="1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Logistics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1168" name="Text Box1168"/>
          <p:cNvSpPr txBox="1"/>
          <p:nvPr/>
        </p:nvSpPr>
        <p:spPr>
          <a:xfrm>
            <a:off x="166116" y="4639437"/>
            <a:ext cx="5730298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en-US" altLang="zh-CN" sz="16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16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1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services</a:t>
            </a:r>
            <a:r>
              <a:rPr lang="en-US" altLang="zh-CN" sz="16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6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6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6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6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reside.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Image1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1345</Words>
  <Application>Microsoft Office PowerPoint</Application>
  <PresentationFormat>Widescreen</PresentationFormat>
  <Paragraphs>154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14</cp:revision>
  <dcterms:created xsi:type="dcterms:W3CDTF">2017-10-23T09:06:44Z</dcterms:created>
  <dcterms:modified xsi:type="dcterms:W3CDTF">2026-02-12T09:44:10Z</dcterms:modified>
</cp:coreProperties>
</file>