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5" r:id="rId6"/>
    <p:sldId id="266" r:id="rId7"/>
    <p:sldId id="275" r:id="rId8"/>
    <p:sldId id="267" r:id="rId9"/>
    <p:sldId id="27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948" autoAdjust="0"/>
  </p:normalViewPr>
  <p:slideViewPr>
    <p:cSldViewPr>
      <p:cViewPr varScale="1">
        <p:scale>
          <a:sx n="58" d="100"/>
          <a:sy n="58" d="100"/>
        </p:scale>
        <p:origin x="135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7DE8-5CFC-4E18-AACE-9A15F1B162D6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9189-EB9F-4D89-B61A-27CE0EB57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5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89189-EB9F-4D89-B61A-27CE0EB571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ath52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27" name="Image5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528" name="Image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724" y="352044"/>
            <a:ext cx="6525768" cy="3835908"/>
          </a:xfrm>
          <a:prstGeom prst="rect">
            <a:avLst/>
          </a:prstGeom>
          <a:noFill/>
        </p:spPr>
      </p:pic>
      <p:sp>
        <p:nvSpPr>
          <p:cNvPr id="529" name="Text Box529"/>
          <p:cNvSpPr txBox="1"/>
          <p:nvPr/>
        </p:nvSpPr>
        <p:spPr>
          <a:xfrm>
            <a:off x="396240" y="2366264"/>
            <a:ext cx="1304800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24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Safety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530" name="Text Box530"/>
          <p:cNvSpPr txBox="1"/>
          <p:nvPr/>
        </p:nvSpPr>
        <p:spPr>
          <a:xfrm>
            <a:off x="396240" y="2914675"/>
            <a:ext cx="2843170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spc="-1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Instrumented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531" name="Text Box531"/>
          <p:cNvSpPr txBox="1"/>
          <p:nvPr/>
        </p:nvSpPr>
        <p:spPr>
          <a:xfrm>
            <a:off x="396240" y="3463798"/>
            <a:ext cx="272019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28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400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(SIS)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532" name="Text Box532"/>
          <p:cNvSpPr txBox="1"/>
          <p:nvPr/>
        </p:nvSpPr>
        <p:spPr>
          <a:xfrm>
            <a:off x="396240" y="4012438"/>
            <a:ext cx="1988392" cy="507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8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Overview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533" name="Text Box533"/>
          <p:cNvSpPr txBox="1"/>
          <p:nvPr/>
        </p:nvSpPr>
        <p:spPr>
          <a:xfrm>
            <a:off x="3929507" y="4642104"/>
            <a:ext cx="7790691" cy="14023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2761"/>
              </a:lnSpc>
            </a:pPr>
            <a:r>
              <a:rPr lang="en-US" altLang="zh-CN" sz="24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SIS?</a:t>
            </a:r>
            <a:r>
              <a:rPr lang="en-US" altLang="zh-CN" sz="2400" b="1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stands</a:t>
            </a:r>
            <a:r>
              <a:rPr lang="en-US" altLang="zh-CN" sz="24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2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System.</a:t>
            </a:r>
            <a:r>
              <a:rPr lang="en-US" altLang="zh-CN" sz="2400" spc="-3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unsung</a:t>
            </a:r>
            <a:r>
              <a:rPr lang="en-US" altLang="zh-CN" sz="24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heroes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4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safety,</a:t>
            </a:r>
            <a:r>
              <a:rPr lang="en-US" altLang="zh-CN" sz="24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reduce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likelihood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consequences</a:t>
            </a:r>
            <a:r>
              <a:rPr lang="en-US" altLang="zh-CN" sz="24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hazardous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situations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bringing</a:t>
            </a:r>
            <a:r>
              <a:rPr lang="en-US" altLang="zh-CN" sz="24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needed.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ath57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80" name="Image5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4" y="1714500"/>
            <a:ext cx="5244084" cy="3034284"/>
          </a:xfrm>
          <a:prstGeom prst="rect">
            <a:avLst/>
          </a:prstGeom>
          <a:noFill/>
        </p:spPr>
      </p:pic>
      <p:pic>
        <p:nvPicPr>
          <p:cNvPr id="581" name="Image5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84" y="1688592"/>
            <a:ext cx="45720" cy="3480816"/>
          </a:xfrm>
          <a:prstGeom prst="rect">
            <a:avLst/>
          </a:prstGeom>
          <a:noFill/>
        </p:spPr>
      </p:pic>
      <p:sp>
        <p:nvSpPr>
          <p:cNvPr id="582" name="Text Box582"/>
          <p:cNvSpPr txBox="1"/>
          <p:nvPr/>
        </p:nvSpPr>
        <p:spPr>
          <a:xfrm>
            <a:off x="498043" y="2855112"/>
            <a:ext cx="2857989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Components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83" name="Text Box583"/>
          <p:cNvSpPr txBox="1"/>
          <p:nvPr/>
        </p:nvSpPr>
        <p:spPr>
          <a:xfrm>
            <a:off x="498043" y="3526155"/>
            <a:ext cx="1920172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2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</a:t>
            </a:r>
            <a:r>
              <a:rPr lang="en-US" altLang="zh-CN" sz="4400" b="1" spc="-7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SIF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84" name="Text Box584"/>
          <p:cNvSpPr txBox="1"/>
          <p:nvPr/>
        </p:nvSpPr>
        <p:spPr>
          <a:xfrm>
            <a:off x="5615051" y="3715411"/>
            <a:ext cx="884581" cy="3371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4"/>
              </a:lnSpc>
            </a:pPr>
            <a:r>
              <a:rPr lang="en-US" altLang="zh-CN" sz="2650" b="1" spc="-9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LOGIC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  <p:sp>
        <p:nvSpPr>
          <p:cNvPr id="585" name="Text Box585"/>
          <p:cNvSpPr txBox="1"/>
          <p:nvPr/>
        </p:nvSpPr>
        <p:spPr>
          <a:xfrm>
            <a:off x="5509895" y="4121277"/>
            <a:ext cx="1092633" cy="336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2"/>
              </a:lnSpc>
            </a:pPr>
            <a:r>
              <a:rPr lang="en-US" altLang="zh-CN" sz="2650" b="1" spc="-36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SOLVER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  <p:sp>
        <p:nvSpPr>
          <p:cNvPr id="586" name="Text Box586"/>
          <p:cNvSpPr txBox="1"/>
          <p:nvPr/>
        </p:nvSpPr>
        <p:spPr>
          <a:xfrm>
            <a:off x="10613390" y="3715411"/>
            <a:ext cx="851882" cy="3371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4"/>
              </a:lnSpc>
            </a:pPr>
            <a:r>
              <a:rPr lang="en-US" altLang="zh-CN" sz="2650" b="1" spc="2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FINAL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  <p:sp>
        <p:nvSpPr>
          <p:cNvPr id="587" name="Text Box587"/>
          <p:cNvSpPr txBox="1"/>
          <p:nvPr/>
        </p:nvSpPr>
        <p:spPr>
          <a:xfrm>
            <a:off x="10346690" y="4121277"/>
            <a:ext cx="1384980" cy="336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2"/>
              </a:lnSpc>
            </a:pPr>
            <a:r>
              <a:rPr lang="en-US" altLang="zh-CN" sz="2650" b="1" spc="-7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  <p:sp>
        <p:nvSpPr>
          <p:cNvPr id="588" name="Text Box588"/>
          <p:cNvSpPr txBox="1"/>
          <p:nvPr/>
        </p:nvSpPr>
        <p:spPr>
          <a:xfrm>
            <a:off x="7877810" y="4613554"/>
            <a:ext cx="1161346" cy="3371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4"/>
              </a:lnSpc>
            </a:pPr>
            <a:r>
              <a:rPr lang="en-US" altLang="zh-CN" sz="2650" b="1" spc="2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SENSOR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  <p:sp>
        <p:nvSpPr>
          <p:cNvPr id="589" name="Text Box589"/>
          <p:cNvSpPr txBox="1"/>
          <p:nvPr/>
        </p:nvSpPr>
        <p:spPr>
          <a:xfrm>
            <a:off x="10442702" y="4525137"/>
            <a:ext cx="1192328" cy="336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2"/>
              </a:lnSpc>
            </a:pPr>
            <a:r>
              <a:rPr lang="en-US" altLang="zh-CN" sz="2650" b="1" spc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ELEMNT</a:t>
            </a:r>
            <a:endParaRPr lang="en-US" altLang="zh-CN" sz="265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ath59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91" name="Image5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96" y="3043428"/>
            <a:ext cx="7011162" cy="3557779"/>
          </a:xfrm>
          <a:prstGeom prst="rect">
            <a:avLst/>
          </a:prstGeom>
          <a:noFill/>
        </p:spPr>
      </p:pic>
      <p:grpSp>
        <p:nvGrpSpPr>
          <p:cNvPr id="592" name="Group592"/>
          <p:cNvGrpSpPr/>
          <p:nvPr/>
        </p:nvGrpSpPr>
        <p:grpSpPr>
          <a:xfrm>
            <a:off x="5037836" y="146304"/>
            <a:ext cx="7086092" cy="2622804"/>
            <a:chOff x="5037836" y="146304"/>
            <a:chExt cx="7086092" cy="2622804"/>
          </a:xfrm>
        </p:grpSpPr>
        <p:pic>
          <p:nvPicPr>
            <p:cNvPr id="593" name="Image5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7028" y="146304"/>
              <a:ext cx="6806186" cy="2622804"/>
            </a:xfrm>
            <a:prstGeom prst="rect">
              <a:avLst/>
            </a:prstGeom>
            <a:noFill/>
          </p:spPr>
        </p:pic>
        <p:sp>
          <p:nvSpPr>
            <p:cNvPr id="594" name="Path594"/>
            <p:cNvSpPr/>
            <p:nvPr/>
          </p:nvSpPr>
          <p:spPr>
            <a:xfrm>
              <a:off x="5050536" y="163068"/>
              <a:ext cx="7060692" cy="2589276"/>
            </a:xfrm>
            <a:custGeom>
              <a:avLst/>
              <a:gdLst/>
              <a:ahLst/>
              <a:cxnLst/>
              <a:rect l="l" t="t" r="r" b="b"/>
              <a:pathLst>
                <a:path w="7060692" h="2589276">
                  <a:moveTo>
                    <a:pt x="0" y="2589277"/>
                  </a:moveTo>
                  <a:lnTo>
                    <a:pt x="7060693" y="2589277"/>
                  </a:lnTo>
                  <a:lnTo>
                    <a:pt x="7060693" y="0"/>
                  </a:lnTo>
                  <a:lnTo>
                    <a:pt x="0" y="0"/>
                  </a:lnTo>
                  <a:lnTo>
                    <a:pt x="0" y="2589277"/>
                  </a:lnTo>
                  <a:close/>
                </a:path>
              </a:pathLst>
            </a:custGeom>
            <a:solidFill>
              <a:srgbClr val="4472C4">
                <a:alpha val="18823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95" name="Path595"/>
            <p:cNvSpPr/>
            <p:nvPr/>
          </p:nvSpPr>
          <p:spPr>
            <a:xfrm>
              <a:off x="5037836" y="150368"/>
              <a:ext cx="7086092" cy="2614676"/>
            </a:xfrm>
            <a:custGeom>
              <a:avLst/>
              <a:gdLst/>
              <a:ahLst/>
              <a:cxnLst/>
              <a:rect l="l" t="t" r="r" b="b"/>
              <a:pathLst>
                <a:path w="7086092" h="2614676">
                  <a:moveTo>
                    <a:pt x="12700" y="2601977"/>
                  </a:moveTo>
                  <a:lnTo>
                    <a:pt x="7073393" y="2601977"/>
                  </a:lnTo>
                  <a:lnTo>
                    <a:pt x="7073393" y="12700"/>
                  </a:lnTo>
                  <a:lnTo>
                    <a:pt x="12700" y="12700"/>
                  </a:lnTo>
                  <a:lnTo>
                    <a:pt x="12700" y="2601977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pic>
        <p:nvPicPr>
          <p:cNvPr id="596" name="Image5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2" y="2017776"/>
            <a:ext cx="3375660" cy="45720"/>
          </a:xfrm>
          <a:prstGeom prst="rect">
            <a:avLst/>
          </a:prstGeom>
          <a:noFill/>
        </p:spPr>
      </p:pic>
      <p:sp>
        <p:nvSpPr>
          <p:cNvPr id="597" name="Text Box597"/>
          <p:cNvSpPr txBox="1"/>
          <p:nvPr/>
        </p:nvSpPr>
        <p:spPr>
          <a:xfrm>
            <a:off x="751942" y="1589050"/>
            <a:ext cx="3401676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3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Independence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598" name="Text Box598"/>
          <p:cNvSpPr txBox="1"/>
          <p:nvPr/>
        </p:nvSpPr>
        <p:spPr>
          <a:xfrm>
            <a:off x="751942" y="2556637"/>
            <a:ext cx="4245626" cy="14739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21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0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(SIS)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intentionally</a:t>
            </a:r>
            <a:r>
              <a:rPr lang="en-US" altLang="zh-CN" sz="2000" spc="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independent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20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000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(BPCS)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several</a:t>
            </a:r>
            <a:r>
              <a:rPr lang="en-US" altLang="zh-CN" sz="2000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crucial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reasons: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599" name="Text Box599"/>
          <p:cNvSpPr txBox="1"/>
          <p:nvPr/>
        </p:nvSpPr>
        <p:spPr>
          <a:xfrm>
            <a:off x="751942" y="4385945"/>
            <a:ext cx="3176809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1.Isolation</a:t>
            </a:r>
            <a:r>
              <a:rPr lang="en-US" altLang="zh-CN" sz="20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BPCS</a:t>
            </a:r>
            <a:r>
              <a:rPr lang="en-US" altLang="zh-CN" sz="2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Failures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600" name="Text Box600"/>
          <p:cNvSpPr txBox="1"/>
          <p:nvPr/>
        </p:nvSpPr>
        <p:spPr>
          <a:xfrm>
            <a:off x="751942" y="4690745"/>
            <a:ext cx="3100965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2.Redundancy</a:t>
            </a:r>
            <a:r>
              <a:rPr lang="en-US" altLang="zh-CN" sz="2000" b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Reliability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601" name="Text Box601"/>
          <p:cNvSpPr txBox="1"/>
          <p:nvPr/>
        </p:nvSpPr>
        <p:spPr>
          <a:xfrm>
            <a:off x="751942" y="4995545"/>
            <a:ext cx="2205606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3.Different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Purposes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602" name="Text Box602"/>
          <p:cNvSpPr txBox="1"/>
          <p:nvPr/>
        </p:nvSpPr>
        <p:spPr>
          <a:xfrm>
            <a:off x="751942" y="5300345"/>
            <a:ext cx="3038865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4.Standards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Regulations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Image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604" name="Image6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" y="2196084"/>
            <a:ext cx="2252472" cy="45720"/>
          </a:xfrm>
          <a:prstGeom prst="rect">
            <a:avLst/>
          </a:prstGeom>
          <a:noFill/>
        </p:spPr>
      </p:pic>
      <p:sp>
        <p:nvSpPr>
          <p:cNvPr id="605" name="Text Box605"/>
          <p:cNvSpPr txBox="1"/>
          <p:nvPr/>
        </p:nvSpPr>
        <p:spPr>
          <a:xfrm>
            <a:off x="1660906" y="1767205"/>
            <a:ext cx="227563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3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Gapping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606" name="Text Box606"/>
          <p:cNvSpPr txBox="1"/>
          <p:nvPr/>
        </p:nvSpPr>
        <p:spPr>
          <a:xfrm>
            <a:off x="1660906" y="2693543"/>
            <a:ext cx="9037776" cy="21339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800"/>
              </a:lnSpc>
            </a:pP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were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often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en-US" altLang="zh-CN" sz="24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operate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independently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were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physically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logically</a:t>
            </a:r>
            <a:r>
              <a:rPr lang="en-US" altLang="zh-CN" sz="24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separated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BPCS.</a:t>
            </a:r>
            <a:r>
              <a:rPr lang="en-US" altLang="zh-CN" sz="24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facilities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even</a:t>
            </a:r>
            <a:r>
              <a:rPr lang="en-US" altLang="zh-CN" sz="24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implemented</a:t>
            </a:r>
            <a:r>
              <a:rPr lang="en-US" altLang="zh-CN" sz="24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gaps,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means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was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direct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24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BPCS.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separation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was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primarily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reasons,</a:t>
            </a:r>
            <a:r>
              <a:rPr lang="en-US" altLang="zh-CN" sz="24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minimized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risk</a:t>
            </a:r>
            <a:r>
              <a:rPr lang="en-US" altLang="zh-CN" sz="24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unintended</a:t>
            </a:r>
            <a:r>
              <a:rPr lang="en-US" altLang="zh-CN" sz="24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interactions</a:t>
            </a:r>
            <a:r>
              <a:rPr lang="en-US" altLang="zh-CN" sz="24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threats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compromising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ath60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08" name="Image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1232916"/>
            <a:ext cx="8418576" cy="45720"/>
          </a:xfrm>
          <a:prstGeom prst="rect">
            <a:avLst/>
          </a:prstGeom>
          <a:noFill/>
        </p:spPr>
      </p:pic>
      <p:pic>
        <p:nvPicPr>
          <p:cNvPr id="609" name="Image6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601" y="1747012"/>
            <a:ext cx="6735192" cy="266319"/>
          </a:xfrm>
          <a:prstGeom prst="rect">
            <a:avLst/>
          </a:prstGeom>
          <a:noFill/>
        </p:spPr>
      </p:pic>
      <p:pic>
        <p:nvPicPr>
          <p:cNvPr id="610" name="Image6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58" y="1752219"/>
            <a:ext cx="1235202" cy="261112"/>
          </a:xfrm>
          <a:prstGeom prst="rect">
            <a:avLst/>
          </a:prstGeom>
          <a:noFill/>
        </p:spPr>
      </p:pic>
      <p:pic>
        <p:nvPicPr>
          <p:cNvPr id="611" name="Image6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24" y="2113534"/>
            <a:ext cx="8933816" cy="265557"/>
          </a:xfrm>
          <a:prstGeom prst="rect">
            <a:avLst/>
          </a:prstGeom>
          <a:noFill/>
        </p:spPr>
      </p:pic>
      <p:pic>
        <p:nvPicPr>
          <p:cNvPr id="612" name="Image6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379" y="2482088"/>
            <a:ext cx="8049769" cy="262763"/>
          </a:xfrm>
          <a:prstGeom prst="rect">
            <a:avLst/>
          </a:prstGeom>
          <a:noFill/>
        </p:spPr>
      </p:pic>
      <p:pic>
        <p:nvPicPr>
          <p:cNvPr id="613" name="Image6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981" y="2847848"/>
            <a:ext cx="8555609" cy="262636"/>
          </a:xfrm>
          <a:prstGeom prst="rect">
            <a:avLst/>
          </a:prstGeom>
          <a:noFill/>
        </p:spPr>
      </p:pic>
      <p:pic>
        <p:nvPicPr>
          <p:cNvPr id="614" name="Image6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520" y="3213608"/>
            <a:ext cx="8003414" cy="262763"/>
          </a:xfrm>
          <a:prstGeom prst="rect">
            <a:avLst/>
          </a:prstGeom>
          <a:noFill/>
        </p:spPr>
      </p:pic>
      <p:pic>
        <p:nvPicPr>
          <p:cNvPr id="615" name="Image6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4288536"/>
            <a:ext cx="2634996" cy="1304544"/>
          </a:xfrm>
          <a:prstGeom prst="rect">
            <a:avLst/>
          </a:prstGeom>
          <a:noFill/>
        </p:spPr>
      </p:pic>
      <p:pic>
        <p:nvPicPr>
          <p:cNvPr id="616" name="Image6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740" y="4319016"/>
            <a:ext cx="2636521" cy="1245108"/>
          </a:xfrm>
          <a:prstGeom prst="rect">
            <a:avLst/>
          </a:prstGeom>
          <a:noFill/>
        </p:spPr>
      </p:pic>
      <p:pic>
        <p:nvPicPr>
          <p:cNvPr id="617" name="Image6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4004" y="4494276"/>
            <a:ext cx="2634996" cy="893064"/>
          </a:xfrm>
          <a:prstGeom prst="rect">
            <a:avLst/>
          </a:prstGeom>
          <a:noFill/>
        </p:spPr>
      </p:pic>
      <p:sp>
        <p:nvSpPr>
          <p:cNvPr id="618" name="Text Box618"/>
          <p:cNvSpPr txBox="1"/>
          <p:nvPr/>
        </p:nvSpPr>
        <p:spPr>
          <a:xfrm>
            <a:off x="1485900" y="804189"/>
            <a:ext cx="8437892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Integrated</a:t>
            </a:r>
            <a:r>
              <a:rPr lang="en-US" altLang="zh-CN" sz="3600" b="1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36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36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(ICSS)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ath61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20" name="Image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1737360"/>
            <a:ext cx="4910328" cy="45720"/>
          </a:xfrm>
          <a:prstGeom prst="rect">
            <a:avLst/>
          </a:prstGeom>
          <a:noFill/>
        </p:spPr>
      </p:pic>
      <p:grpSp>
        <p:nvGrpSpPr>
          <p:cNvPr id="621" name="Group621"/>
          <p:cNvGrpSpPr/>
          <p:nvPr/>
        </p:nvGrpSpPr>
        <p:grpSpPr>
          <a:xfrm>
            <a:off x="1357376" y="2294572"/>
            <a:ext cx="4693539" cy="3387472"/>
            <a:chOff x="1357376" y="2294572"/>
            <a:chExt cx="4693539" cy="3387472"/>
          </a:xfrm>
        </p:grpSpPr>
        <p:pic>
          <p:nvPicPr>
            <p:cNvPr id="622" name="Image6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2308860"/>
              <a:ext cx="4664964" cy="3358896"/>
            </a:xfrm>
            <a:prstGeom prst="rect">
              <a:avLst/>
            </a:prstGeom>
            <a:noFill/>
          </p:spPr>
        </p:pic>
        <p:sp>
          <p:nvSpPr>
            <p:cNvPr id="623" name="Path623"/>
            <p:cNvSpPr/>
            <p:nvPr/>
          </p:nvSpPr>
          <p:spPr>
            <a:xfrm>
              <a:off x="1357376" y="2294572"/>
              <a:ext cx="4693539" cy="3387472"/>
            </a:xfrm>
            <a:custGeom>
              <a:avLst/>
              <a:gdLst/>
              <a:ahLst/>
              <a:cxnLst/>
              <a:rect l="l" t="t" r="r" b="b"/>
              <a:pathLst>
                <a:path w="4693539" h="3387472">
                  <a:moveTo>
                    <a:pt x="9525" y="3377946"/>
                  </a:moveTo>
                  <a:lnTo>
                    <a:pt x="4684014" y="3377946"/>
                  </a:lnTo>
                  <a:lnTo>
                    <a:pt x="4684014" y="9525"/>
                  </a:lnTo>
                  <a:lnTo>
                    <a:pt x="9525" y="9525"/>
                  </a:lnTo>
                  <a:lnTo>
                    <a:pt x="9525" y="3377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70C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624" name="Text Box624"/>
          <p:cNvSpPr txBox="1"/>
          <p:nvPr/>
        </p:nvSpPr>
        <p:spPr>
          <a:xfrm>
            <a:off x="1257300" y="1308633"/>
            <a:ext cx="4928827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3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625" name="Text Box625"/>
          <p:cNvSpPr txBox="1"/>
          <p:nvPr/>
        </p:nvSpPr>
        <p:spPr>
          <a:xfrm>
            <a:off x="7522464" y="304927"/>
            <a:ext cx="286428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800" b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18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Systems: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626" name="Text Box626"/>
          <p:cNvSpPr txBox="1"/>
          <p:nvPr/>
        </p:nvSpPr>
        <p:spPr>
          <a:xfrm>
            <a:off x="7522464" y="579247"/>
            <a:ext cx="3899154" cy="10516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0"/>
              </a:lnSpc>
            </a:pP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Safeguarding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(SIS)</a:t>
            </a:r>
            <a:r>
              <a:rPr lang="en-US" altLang="zh-CN" sz="1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critical.</a:t>
            </a:r>
            <a:r>
              <a:rPr lang="en-US" altLang="zh-CN" sz="18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prime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targets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adversaries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due</a:t>
            </a:r>
            <a:r>
              <a:rPr lang="en-US" altLang="zh-CN" sz="18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importance.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protect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SIS: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627" name="Text Box627"/>
          <p:cNvSpPr txBox="1"/>
          <p:nvPr/>
        </p:nvSpPr>
        <p:spPr>
          <a:xfrm>
            <a:off x="7522464" y="1757299"/>
            <a:ext cx="117933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1.Assess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Risks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28" name="Text Box628"/>
          <p:cNvSpPr txBox="1"/>
          <p:nvPr/>
        </p:nvSpPr>
        <p:spPr>
          <a:xfrm>
            <a:off x="7522464" y="2123059"/>
            <a:ext cx="1339060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2.Segmentation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29" name="Text Box629"/>
          <p:cNvSpPr txBox="1"/>
          <p:nvPr/>
        </p:nvSpPr>
        <p:spPr>
          <a:xfrm>
            <a:off x="7522464" y="2488819"/>
            <a:ext cx="1396420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3.Access</a:t>
            </a:r>
            <a:r>
              <a:rPr lang="en-US" altLang="zh-CN" sz="16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0" name="Text Box630"/>
          <p:cNvSpPr txBox="1"/>
          <p:nvPr/>
        </p:nvSpPr>
        <p:spPr>
          <a:xfrm>
            <a:off x="7522464" y="2854350"/>
            <a:ext cx="895408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4.Patching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1" name="Text Box631"/>
          <p:cNvSpPr txBox="1"/>
          <p:nvPr/>
        </p:nvSpPr>
        <p:spPr>
          <a:xfrm>
            <a:off x="7522464" y="3220593"/>
            <a:ext cx="1616746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5.Network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2" name="Text Box632"/>
          <p:cNvSpPr txBox="1"/>
          <p:nvPr/>
        </p:nvSpPr>
        <p:spPr>
          <a:xfrm>
            <a:off x="7522464" y="3586353"/>
            <a:ext cx="2105640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6.Continuous</a:t>
            </a: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Monitoring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3" name="Text Box633"/>
          <p:cNvSpPr txBox="1"/>
          <p:nvPr/>
        </p:nvSpPr>
        <p:spPr>
          <a:xfrm>
            <a:off x="7522464" y="3952113"/>
            <a:ext cx="80597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7.Policies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4" name="Text Box634"/>
          <p:cNvSpPr txBox="1"/>
          <p:nvPr/>
        </p:nvSpPr>
        <p:spPr>
          <a:xfrm>
            <a:off x="7522464" y="4317645"/>
            <a:ext cx="1948760" cy="2029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8.Vendor</a:t>
            </a:r>
            <a:r>
              <a:rPr lang="en-US" altLang="zh-CN" sz="1600" spc="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Collaboration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5" name="Text Box635"/>
          <p:cNvSpPr txBox="1"/>
          <p:nvPr/>
        </p:nvSpPr>
        <p:spPr>
          <a:xfrm>
            <a:off x="7522464" y="4683887"/>
            <a:ext cx="169437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9.Incident</a:t>
            </a:r>
            <a:r>
              <a:rPr lang="en-US" altLang="zh-CN" sz="16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6" name="Text Box636"/>
          <p:cNvSpPr txBox="1"/>
          <p:nvPr/>
        </p:nvSpPr>
        <p:spPr>
          <a:xfrm>
            <a:off x="7522464" y="5049647"/>
            <a:ext cx="1263916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10.Compliance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7" name="Text Box637"/>
          <p:cNvSpPr txBox="1"/>
          <p:nvPr/>
        </p:nvSpPr>
        <p:spPr>
          <a:xfrm>
            <a:off x="7522464" y="5415407"/>
            <a:ext cx="94812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11.Training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8" name="Text Box638"/>
          <p:cNvSpPr txBox="1"/>
          <p:nvPr/>
        </p:nvSpPr>
        <p:spPr>
          <a:xfrm>
            <a:off x="7522464" y="5780989"/>
            <a:ext cx="1311452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12.Redundancy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39" name="Text Box639"/>
          <p:cNvSpPr txBox="1"/>
          <p:nvPr/>
        </p:nvSpPr>
        <p:spPr>
          <a:xfrm>
            <a:off x="7522464" y="6147283"/>
            <a:ext cx="1875236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13.Anomaly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40" name="Text Box640"/>
          <p:cNvSpPr txBox="1"/>
          <p:nvPr/>
        </p:nvSpPr>
        <p:spPr>
          <a:xfrm>
            <a:off x="7522464" y="6513043"/>
            <a:ext cx="87211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14.Audits.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ath64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42" name="Image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" y="5102352"/>
            <a:ext cx="4910328" cy="45720"/>
          </a:xfrm>
          <a:prstGeom prst="rect">
            <a:avLst/>
          </a:prstGeom>
          <a:noFill/>
        </p:spPr>
      </p:pic>
      <p:pic>
        <p:nvPicPr>
          <p:cNvPr id="643" name="Image6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" y="316992"/>
            <a:ext cx="10850880" cy="3509772"/>
          </a:xfrm>
          <a:prstGeom prst="rect">
            <a:avLst/>
          </a:prstGeom>
          <a:noFill/>
        </p:spPr>
      </p:pic>
      <p:sp>
        <p:nvSpPr>
          <p:cNvPr id="644" name="Text Box644"/>
          <p:cNvSpPr txBox="1"/>
          <p:nvPr/>
        </p:nvSpPr>
        <p:spPr>
          <a:xfrm>
            <a:off x="736397" y="4674768"/>
            <a:ext cx="4928826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3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645" name="Text Box645"/>
          <p:cNvSpPr txBox="1"/>
          <p:nvPr/>
        </p:nvSpPr>
        <p:spPr>
          <a:xfrm>
            <a:off x="6144514" y="4688205"/>
            <a:ext cx="5558586" cy="446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758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600" spc="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6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6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(SIS),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includes</a:t>
            </a:r>
            <a:r>
              <a:rPr lang="en-US" altLang="zh-CN" sz="1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important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measures: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46" name="Text Box646"/>
          <p:cNvSpPr txBox="1"/>
          <p:nvPr/>
        </p:nvSpPr>
        <p:spPr>
          <a:xfrm>
            <a:off x="6144514" y="5175885"/>
            <a:ext cx="1188466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1.Air</a:t>
            </a:r>
            <a:r>
              <a:rPr lang="en-US" altLang="zh-CN" sz="16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Gapping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47" name="Text Box647"/>
          <p:cNvSpPr txBox="1"/>
          <p:nvPr/>
        </p:nvSpPr>
        <p:spPr>
          <a:xfrm>
            <a:off x="6144514" y="5419497"/>
            <a:ext cx="2221386" cy="2029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2.Physical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6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48" name="Text Box648"/>
          <p:cNvSpPr txBox="1"/>
          <p:nvPr/>
        </p:nvSpPr>
        <p:spPr>
          <a:xfrm>
            <a:off x="6144514" y="5663870"/>
            <a:ext cx="365173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3.Vendor-Provided</a:t>
            </a:r>
            <a:r>
              <a:rPr lang="en-US" altLang="zh-CN" sz="1600" b="1" spc="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600" b="1" spc="6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Solutions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49" name="Text Box649"/>
          <p:cNvSpPr txBox="1"/>
          <p:nvPr/>
        </p:nvSpPr>
        <p:spPr>
          <a:xfrm>
            <a:off x="6144514" y="5907710"/>
            <a:ext cx="3312880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4.Cybersecurity</a:t>
            </a:r>
            <a:r>
              <a:rPr lang="en-US" altLang="zh-CN" sz="1600" b="1" spc="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Image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650" name="Text Box650"/>
          <p:cNvSpPr txBox="1"/>
          <p:nvPr/>
        </p:nvSpPr>
        <p:spPr>
          <a:xfrm>
            <a:off x="6144514" y="6151550"/>
            <a:ext cx="315200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5.Log</a:t>
            </a:r>
            <a:r>
              <a:rPr lang="en-US" altLang="zh-CN" sz="16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Collection</a:t>
            </a:r>
            <a:r>
              <a:rPr lang="en-US" altLang="zh-CN" sz="16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600" b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Non-Repudiation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ath65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652" name="Group652"/>
          <p:cNvGrpSpPr/>
          <p:nvPr/>
        </p:nvGrpSpPr>
        <p:grpSpPr>
          <a:xfrm>
            <a:off x="2091944" y="832305"/>
            <a:ext cx="1467612" cy="5193440"/>
            <a:chOff x="2091944" y="832305"/>
            <a:chExt cx="1467612" cy="5193440"/>
          </a:xfrm>
        </p:grpSpPr>
        <p:sp>
          <p:nvSpPr>
            <p:cNvPr id="653" name="Path653"/>
            <p:cNvSpPr/>
            <p:nvPr/>
          </p:nvSpPr>
          <p:spPr>
            <a:xfrm>
              <a:off x="2102051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1" y="17961"/>
                  </a:moveTo>
                  <a:cubicBezTo>
                    <a:pt x="1457506" y="1442138"/>
                    <a:pt x="1457506" y="3751253"/>
                    <a:pt x="33201" y="5175468"/>
                  </a:cubicBezTo>
                  <a:lnTo>
                    <a:pt x="17961" y="5160191"/>
                  </a:lnTo>
                  <a:cubicBezTo>
                    <a:pt x="1433757" y="3744394"/>
                    <a:pt x="1433757" y="1448997"/>
                    <a:pt x="17961" y="33201"/>
                  </a:cubicBezTo>
                  <a:lnTo>
                    <a:pt x="33201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4" name="Path654"/>
            <p:cNvSpPr/>
            <p:nvPr/>
          </p:nvSpPr>
          <p:spPr>
            <a:xfrm>
              <a:off x="2104644" y="90373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5" name="Path655"/>
            <p:cNvSpPr/>
            <p:nvPr/>
          </p:nvSpPr>
          <p:spPr>
            <a:xfrm>
              <a:off x="2091944" y="89103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6" name="Path656"/>
            <p:cNvSpPr/>
            <p:nvPr/>
          </p:nvSpPr>
          <p:spPr>
            <a:xfrm>
              <a:off x="2549652" y="164287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7" name="Path657"/>
            <p:cNvSpPr/>
            <p:nvPr/>
          </p:nvSpPr>
          <p:spPr>
            <a:xfrm>
              <a:off x="2536952" y="163017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8" name="Path658"/>
            <p:cNvSpPr/>
            <p:nvPr/>
          </p:nvSpPr>
          <p:spPr>
            <a:xfrm>
              <a:off x="2795016" y="238201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59" name="Path659"/>
            <p:cNvSpPr/>
            <p:nvPr/>
          </p:nvSpPr>
          <p:spPr>
            <a:xfrm>
              <a:off x="2782316" y="236931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0" name="Path660"/>
            <p:cNvSpPr/>
            <p:nvPr/>
          </p:nvSpPr>
          <p:spPr>
            <a:xfrm>
              <a:off x="2872740" y="312115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1" name="Path661"/>
            <p:cNvSpPr/>
            <p:nvPr/>
          </p:nvSpPr>
          <p:spPr>
            <a:xfrm>
              <a:off x="2860040" y="310845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2" name="Path662"/>
            <p:cNvSpPr/>
            <p:nvPr/>
          </p:nvSpPr>
          <p:spPr>
            <a:xfrm>
              <a:off x="2795016" y="386029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3" name="Path663"/>
            <p:cNvSpPr/>
            <p:nvPr/>
          </p:nvSpPr>
          <p:spPr>
            <a:xfrm>
              <a:off x="2782316" y="384759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4" name="Path664"/>
            <p:cNvSpPr/>
            <p:nvPr/>
          </p:nvSpPr>
          <p:spPr>
            <a:xfrm>
              <a:off x="2549652" y="459943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901"/>
                    <a:pt x="477901" y="615696"/>
                    <a:pt x="307848" y="615696"/>
                  </a:cubicBezTo>
                  <a:cubicBezTo>
                    <a:pt x="137795" y="615696"/>
                    <a:pt x="0" y="477901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5" name="Path665"/>
            <p:cNvSpPr/>
            <p:nvPr/>
          </p:nvSpPr>
          <p:spPr>
            <a:xfrm>
              <a:off x="2536952" y="458673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601"/>
                    <a:pt x="490601" y="628396"/>
                    <a:pt x="320548" y="628396"/>
                  </a:cubicBezTo>
                  <a:cubicBezTo>
                    <a:pt x="150495" y="628396"/>
                    <a:pt x="12700" y="490601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6" name="Path666"/>
            <p:cNvSpPr/>
            <p:nvPr/>
          </p:nvSpPr>
          <p:spPr>
            <a:xfrm>
              <a:off x="2104644" y="5338572"/>
              <a:ext cx="615696" cy="615696"/>
            </a:xfrm>
            <a:custGeom>
              <a:avLst/>
              <a:gdLst/>
              <a:ahLst/>
              <a:cxnLst/>
              <a:rect l="l" t="t" r="r" b="b"/>
              <a:pathLst>
                <a:path w="615696" h="615696">
                  <a:moveTo>
                    <a:pt x="0" y="307848"/>
                  </a:moveTo>
                  <a:cubicBezTo>
                    <a:pt x="0" y="137795"/>
                    <a:pt x="137795" y="0"/>
                    <a:pt x="307848" y="0"/>
                  </a:cubicBezTo>
                  <a:cubicBezTo>
                    <a:pt x="477901" y="0"/>
                    <a:pt x="615696" y="137795"/>
                    <a:pt x="615696" y="307848"/>
                  </a:cubicBezTo>
                  <a:cubicBezTo>
                    <a:pt x="615696" y="477863"/>
                    <a:pt x="477901" y="615696"/>
                    <a:pt x="307848" y="615696"/>
                  </a:cubicBezTo>
                  <a:cubicBezTo>
                    <a:pt x="137795" y="615696"/>
                    <a:pt x="0" y="477863"/>
                    <a:pt x="0" y="30784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67" name="Path667"/>
            <p:cNvSpPr/>
            <p:nvPr/>
          </p:nvSpPr>
          <p:spPr>
            <a:xfrm>
              <a:off x="2091944" y="5325872"/>
              <a:ext cx="641096" cy="641096"/>
            </a:xfrm>
            <a:custGeom>
              <a:avLst/>
              <a:gdLst/>
              <a:ahLst/>
              <a:cxnLst/>
              <a:rect l="l" t="t" r="r" b="b"/>
              <a:pathLst>
                <a:path w="641096" h="641096">
                  <a:moveTo>
                    <a:pt x="12700" y="320548"/>
                  </a:moveTo>
                  <a:cubicBezTo>
                    <a:pt x="12700" y="150495"/>
                    <a:pt x="150495" y="12700"/>
                    <a:pt x="320548" y="12700"/>
                  </a:cubicBezTo>
                  <a:cubicBezTo>
                    <a:pt x="490601" y="12700"/>
                    <a:pt x="628396" y="150495"/>
                    <a:pt x="628396" y="320548"/>
                  </a:cubicBezTo>
                  <a:cubicBezTo>
                    <a:pt x="628396" y="490563"/>
                    <a:pt x="490601" y="628396"/>
                    <a:pt x="320548" y="628396"/>
                  </a:cubicBezTo>
                  <a:cubicBezTo>
                    <a:pt x="150495" y="628396"/>
                    <a:pt x="12700" y="490563"/>
                    <a:pt x="12700" y="32054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668" name="Text Box668"/>
          <p:cNvSpPr txBox="1"/>
          <p:nvPr/>
        </p:nvSpPr>
        <p:spPr>
          <a:xfrm>
            <a:off x="2399792" y="953516"/>
            <a:ext cx="7700264" cy="517652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45"/>
              </a:lnSpc>
            </a:pPr>
            <a:endParaRPr/>
          </a:p>
          <a:p>
            <a:pPr marL="403479" algn="l" rtl="0">
              <a:lnSpc>
                <a:spcPts val="1896"/>
              </a:lnSpc>
            </a:pPr>
            <a:r>
              <a:rPr lang="en-US" altLang="zh-CN" sz="19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19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9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(SIS)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safety-critical</a:t>
            </a:r>
            <a:r>
              <a:rPr lang="en-US" altLang="zh-CN" sz="19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industries.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69" name="Text Box669"/>
          <p:cNvSpPr txBox="1"/>
          <p:nvPr/>
        </p:nvSpPr>
        <p:spPr>
          <a:xfrm>
            <a:off x="2844800" y="1692656"/>
            <a:ext cx="7255256" cy="517652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48"/>
              </a:lnSpc>
            </a:pPr>
            <a:endParaRPr/>
          </a:p>
          <a:p>
            <a:pPr marL="404622" algn="l" rtl="0">
              <a:lnSpc>
                <a:spcPts val="1896"/>
              </a:lnSpc>
            </a:pPr>
            <a:r>
              <a:rPr lang="en-US" altLang="zh-CN" sz="19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Reduce</a:t>
            </a:r>
            <a:r>
              <a:rPr lang="en-US" altLang="zh-CN" sz="19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mitigate</a:t>
            </a:r>
            <a:r>
              <a:rPr lang="en-US" altLang="zh-CN" sz="19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hazards</a:t>
            </a:r>
            <a:r>
              <a:rPr lang="en-US" altLang="zh-CN" sz="19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</a:t>
            </a:r>
            <a:r>
              <a:rPr lang="en-US" altLang="zh-CN" sz="19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shutdown.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0" name="Text Box670"/>
          <p:cNvSpPr txBox="1"/>
          <p:nvPr/>
        </p:nvSpPr>
        <p:spPr>
          <a:xfrm>
            <a:off x="3090164" y="2430272"/>
            <a:ext cx="7009892" cy="5191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5"/>
              </a:lnSpc>
            </a:pPr>
            <a:endParaRPr/>
          </a:p>
          <a:p>
            <a:pPr marL="403479" algn="l" rtl="0">
              <a:lnSpc>
                <a:spcPts val="1896"/>
              </a:lnSpc>
            </a:pPr>
            <a:r>
              <a:rPr lang="en-US" altLang="zh-CN" sz="19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Offered</a:t>
            </a:r>
            <a:r>
              <a:rPr lang="en-US" altLang="zh-CN" sz="19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19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providers.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1" name="Text Box671"/>
          <p:cNvSpPr txBox="1"/>
          <p:nvPr/>
        </p:nvSpPr>
        <p:spPr>
          <a:xfrm>
            <a:off x="3167888" y="3169412"/>
            <a:ext cx="6932168" cy="5191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7"/>
              </a:lnSpc>
            </a:pPr>
            <a:endParaRPr/>
          </a:p>
          <a:p>
            <a:pPr marL="403733" algn="l" rtl="0">
              <a:lnSpc>
                <a:spcPts val="1896"/>
              </a:lnSpc>
            </a:pP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Emphasize</a:t>
            </a:r>
            <a:r>
              <a:rPr lang="en-US" altLang="zh-CN" sz="1900" spc="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independence</a:t>
            </a:r>
            <a:r>
              <a:rPr lang="en-US" altLang="zh-CN" sz="19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1900" spc="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900" spc="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2" name="Text Box672"/>
          <p:cNvSpPr txBox="1"/>
          <p:nvPr/>
        </p:nvSpPr>
        <p:spPr>
          <a:xfrm>
            <a:off x="3090164" y="3908552"/>
            <a:ext cx="7009892" cy="5191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7"/>
              </a:lnSpc>
            </a:pPr>
            <a:endParaRPr/>
          </a:p>
          <a:p>
            <a:pPr marL="403479" algn="l" rtl="0">
              <a:lnSpc>
                <a:spcPts val="1896"/>
              </a:lnSpc>
            </a:pP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Emerging</a:t>
            </a:r>
            <a:r>
              <a:rPr lang="en-US" altLang="zh-CN" sz="19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trend: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Integrated</a:t>
            </a:r>
            <a:r>
              <a:rPr lang="en-US" altLang="zh-CN" sz="19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9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(ICSS).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3" name="Text Box673"/>
          <p:cNvSpPr txBox="1"/>
          <p:nvPr/>
        </p:nvSpPr>
        <p:spPr>
          <a:xfrm>
            <a:off x="2844800" y="4647692"/>
            <a:ext cx="7255256" cy="517652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5"/>
              </a:lnSpc>
            </a:pPr>
            <a:endParaRPr/>
          </a:p>
          <a:p>
            <a:pPr marL="404622" algn="l" rtl="0">
              <a:lnSpc>
                <a:spcPts val="1896"/>
              </a:lnSpc>
            </a:pPr>
            <a:r>
              <a:rPr lang="en-US" altLang="zh-CN" sz="19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protection.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4" name="Text Box674"/>
          <p:cNvSpPr txBox="1"/>
          <p:nvPr/>
        </p:nvSpPr>
        <p:spPr>
          <a:xfrm>
            <a:off x="2399792" y="5386832"/>
            <a:ext cx="7700264" cy="517652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155"/>
              </a:lnSpc>
            </a:pPr>
            <a:endParaRPr/>
          </a:p>
          <a:p>
            <a:pPr marL="403479" algn="l" rtl="0">
              <a:lnSpc>
                <a:spcPts val="1896"/>
              </a:lnSpc>
            </a:pPr>
            <a:r>
              <a:rPr lang="en-US" altLang="zh-CN" sz="19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Measures: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gapping,</a:t>
            </a:r>
            <a:r>
              <a:rPr lang="en-US" altLang="zh-CN" sz="19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controls,</a:t>
            </a:r>
            <a:r>
              <a:rPr lang="en-US" altLang="zh-CN" sz="19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vendor-recommended</a:t>
            </a:r>
            <a:r>
              <a:rPr lang="en-US" altLang="zh-CN" sz="1900" spc="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solutions.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675" name="Text Box675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676" name="Text Box676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Image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noFill/>
        </p:spPr>
      </p:pic>
      <p:pic>
        <p:nvPicPr>
          <p:cNvPr id="535" name="Image5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8" y="1342644"/>
            <a:ext cx="3479292" cy="45720"/>
          </a:xfrm>
          <a:prstGeom prst="rect">
            <a:avLst/>
          </a:prstGeom>
          <a:noFill/>
        </p:spPr>
      </p:pic>
      <p:sp>
        <p:nvSpPr>
          <p:cNvPr id="536" name="Text Box536"/>
          <p:cNvSpPr txBox="1"/>
          <p:nvPr/>
        </p:nvSpPr>
        <p:spPr>
          <a:xfrm>
            <a:off x="472440" y="1006856"/>
            <a:ext cx="3522618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Why</a:t>
            </a:r>
            <a:r>
              <a:rPr lang="en-US" altLang="zh-CN" sz="28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b="1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Necessary?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37" name="Text Box537"/>
          <p:cNvSpPr txBox="1"/>
          <p:nvPr/>
        </p:nvSpPr>
        <p:spPr>
          <a:xfrm>
            <a:off x="472440" y="1850136"/>
            <a:ext cx="3757270" cy="6339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9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industries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2400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oil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chemical</a:t>
            </a:r>
            <a:r>
              <a:rPr lang="en-US" altLang="zh-CN" sz="24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production,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538" name="Text Box538"/>
          <p:cNvSpPr txBox="1"/>
          <p:nvPr/>
        </p:nvSpPr>
        <p:spPr>
          <a:xfrm>
            <a:off x="472440" y="2508504"/>
            <a:ext cx="3140354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critical</a:t>
            </a:r>
            <a:r>
              <a:rPr lang="en-US" altLang="zh-CN" sz="2400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539" name="Text Box539"/>
          <p:cNvSpPr txBox="1"/>
          <p:nvPr/>
        </p:nvSpPr>
        <p:spPr>
          <a:xfrm>
            <a:off x="472440" y="2837688"/>
            <a:ext cx="3687776" cy="22805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65"/>
              </a:lnSpc>
            </a:pP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that,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something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goes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wrong,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catastrophic</a:t>
            </a:r>
            <a:r>
              <a:rPr lang="en-US" altLang="zh-CN" sz="2400" spc="-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consequences.</a:t>
            </a:r>
            <a:r>
              <a:rPr lang="en-US" altLang="zh-CN" sz="24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Think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sudden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pressure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surge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chemical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reactor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leak</a:t>
            </a: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high-pressure</a:t>
            </a:r>
            <a:r>
              <a:rPr lang="en-US" altLang="zh-CN" sz="24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pipeline.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situations,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540" name="Text Box540"/>
          <p:cNvSpPr txBox="1"/>
          <p:nvPr/>
        </p:nvSpPr>
        <p:spPr>
          <a:xfrm>
            <a:off x="472440" y="5142611"/>
            <a:ext cx="3215335" cy="9632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28"/>
              </a:lnSpc>
            </a:pP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fail-safe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mechanism</a:t>
            </a:r>
            <a:r>
              <a:rPr lang="en-US" altLang="zh-CN" sz="24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step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mitigate</a:t>
            </a:r>
            <a:r>
              <a:rPr lang="en-US" altLang="zh-CN" sz="24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risks.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ath54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42" name="Image5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88" y="0"/>
            <a:ext cx="5963412" cy="6857998"/>
          </a:xfrm>
          <a:prstGeom prst="rect">
            <a:avLst/>
          </a:prstGeom>
          <a:noFill/>
        </p:spPr>
      </p:pic>
      <p:sp>
        <p:nvSpPr>
          <p:cNvPr id="543" name="Text Box543"/>
          <p:cNvSpPr txBox="1"/>
          <p:nvPr/>
        </p:nvSpPr>
        <p:spPr>
          <a:xfrm>
            <a:off x="1196340" y="3077489"/>
            <a:ext cx="3603423" cy="838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Chernobyl</a:t>
            </a:r>
            <a:endParaRPr lang="en-US" altLang="zh-CN" sz="6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ath54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45" name="Image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355347"/>
            <a:ext cx="6804660" cy="5790945"/>
          </a:xfrm>
          <a:prstGeom prst="rect">
            <a:avLst/>
          </a:prstGeom>
          <a:noFill/>
        </p:spPr>
      </p:pic>
      <p:pic>
        <p:nvPicPr>
          <p:cNvPr id="546" name="Image5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293" y="1293876"/>
            <a:ext cx="2378963" cy="45720"/>
          </a:xfrm>
          <a:prstGeom prst="rect">
            <a:avLst/>
          </a:prstGeom>
          <a:noFill/>
        </p:spPr>
      </p:pic>
      <p:sp>
        <p:nvSpPr>
          <p:cNvPr id="547" name="Text Box547"/>
          <p:cNvSpPr txBox="1"/>
          <p:nvPr/>
        </p:nvSpPr>
        <p:spPr>
          <a:xfrm>
            <a:off x="7274052" y="940562"/>
            <a:ext cx="2441706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</a:t>
            </a:r>
            <a:r>
              <a:rPr lang="en-US" altLang="zh-CN" sz="32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works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548" name="Text Box548"/>
          <p:cNvSpPr txBox="1"/>
          <p:nvPr/>
        </p:nvSpPr>
        <p:spPr>
          <a:xfrm>
            <a:off x="7274052" y="1737309"/>
            <a:ext cx="3265476" cy="2692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2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In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order</a:t>
            </a:r>
            <a:r>
              <a:rPr lang="en-US" altLang="zh-CN" sz="1800" spc="-1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minimize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these</a:t>
            </a:r>
            <a:r>
              <a:rPr lang="en-US" altLang="zh-CN" sz="1800" spc="-2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risks,</a:t>
            </a:r>
            <a:endParaRPr lang="en-US" altLang="zh-CN" sz="1800">
              <a:latin typeface="Roboto"/>
              <a:ea typeface="Roboto"/>
              <a:cs typeface="Roboto"/>
            </a:endParaRPr>
          </a:p>
        </p:txBody>
      </p:sp>
      <p:sp>
        <p:nvSpPr>
          <p:cNvPr id="549" name="Text Box549"/>
          <p:cNvSpPr txBox="1"/>
          <p:nvPr/>
        </p:nvSpPr>
        <p:spPr>
          <a:xfrm>
            <a:off x="7274052" y="2011629"/>
            <a:ext cx="4299662" cy="1366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53"/>
              </a:lnSpc>
            </a:pP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process</a:t>
            </a:r>
            <a:r>
              <a:rPr lang="en-US" altLang="zh-CN" sz="1800" spc="-2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control</a:t>
            </a:r>
            <a:r>
              <a:rPr lang="en-US" altLang="zh-CN" sz="1800" spc="-2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systems</a:t>
            </a:r>
            <a:r>
              <a:rPr lang="en-US" altLang="zh-CN" sz="1800" spc="-2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are</a:t>
            </a:r>
            <a:r>
              <a:rPr lang="en-US" altLang="zh-CN" sz="1800" spc="-1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installed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maintain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safe</a:t>
            </a:r>
            <a:r>
              <a:rPr lang="en-US" altLang="zh-CN" sz="1800" spc="-1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operation</a:t>
            </a:r>
            <a:r>
              <a:rPr lang="en-US" altLang="zh-CN" sz="1800" spc="-1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25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plant,</a:t>
            </a:r>
            <a:r>
              <a:rPr lang="en-US" altLang="zh-CN" sz="1800" spc="44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assisted</a:t>
            </a:r>
            <a:r>
              <a:rPr lang="en-US" altLang="zh-CN" sz="1800" spc="-1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by</a:t>
            </a:r>
            <a:r>
              <a:rPr lang="en-US" altLang="zh-CN" sz="1800" spc="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</a:t>
            </a:r>
            <a:r>
              <a:rPr lang="en-US" altLang="zh-CN" sz="1800" spc="-9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robust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alarm</a:t>
            </a:r>
            <a:r>
              <a:rPr lang="en-US" altLang="zh-CN" sz="1800" spc="-5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detection</a:t>
            </a:r>
            <a:r>
              <a:rPr lang="en-US" altLang="zh-CN" sz="1800" spc="-25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reporting</a:t>
            </a:r>
            <a:r>
              <a:rPr lang="en-US" altLang="zh-CN" sz="1800" spc="8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system,</a:t>
            </a:r>
            <a:r>
              <a:rPr lang="en-US" altLang="zh-CN" sz="1800" spc="-2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and</a:t>
            </a:r>
            <a:r>
              <a:rPr lang="en-US" altLang="zh-CN" sz="1800" spc="-1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operated</a:t>
            </a:r>
            <a:r>
              <a:rPr lang="en-US" altLang="zh-CN" sz="1800" spc="-3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by</a:t>
            </a:r>
            <a:r>
              <a:rPr lang="en-US" altLang="zh-CN" sz="1800" spc="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trained,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qualified</a:t>
            </a:r>
            <a:r>
              <a:rPr lang="en-US" altLang="zh-CN" sz="1800" spc="-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personnel.</a:t>
            </a:r>
            <a:endParaRPr lang="en-US" altLang="zh-CN" sz="1800">
              <a:latin typeface="Roboto"/>
              <a:ea typeface="Roboto"/>
              <a:cs typeface="Roboto"/>
            </a:endParaRPr>
          </a:p>
        </p:txBody>
      </p:sp>
      <p:sp>
        <p:nvSpPr>
          <p:cNvPr id="550" name="Text Box550"/>
          <p:cNvSpPr txBox="1"/>
          <p:nvPr/>
        </p:nvSpPr>
        <p:spPr>
          <a:xfrm>
            <a:off x="7274052" y="3657930"/>
            <a:ext cx="4225138" cy="818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47"/>
              </a:lnSpc>
            </a:pPr>
            <a:r>
              <a:rPr lang="en-US" altLang="zh-CN" sz="1800" spc="-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But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often,</a:t>
            </a:r>
            <a:r>
              <a:rPr lang="en-US" altLang="zh-CN" sz="1800" spc="-1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these</a:t>
            </a:r>
            <a:r>
              <a:rPr lang="en-US" altLang="zh-CN" sz="1800" spc="-2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measures</a:t>
            </a:r>
            <a:r>
              <a:rPr lang="en-US" altLang="zh-CN" sz="1800" spc="-4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alone</a:t>
            </a:r>
            <a:r>
              <a:rPr lang="en-US" altLang="zh-CN" sz="1800" spc="-1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cannot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reduce</a:t>
            </a:r>
            <a:r>
              <a:rPr lang="en-US" altLang="zh-CN" sz="1800" spc="-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risk</a:t>
            </a:r>
            <a:r>
              <a:rPr lang="en-US" altLang="zh-CN" sz="1800" spc="-1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injury,</a:t>
            </a:r>
            <a:r>
              <a:rPr lang="en-US" altLang="zh-CN" sz="1800" spc="-1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fire,</a:t>
            </a:r>
            <a:r>
              <a:rPr lang="en-US" altLang="zh-CN" sz="1800" spc="-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explosion,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or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other</a:t>
            </a:r>
            <a:r>
              <a:rPr lang="en-US" altLang="zh-CN" sz="1800" spc="-2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risks</a:t>
            </a:r>
            <a:r>
              <a:rPr lang="en-US" altLang="zh-CN" sz="1800" spc="9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US" altLang="zh-CN" sz="1800" spc="-1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tolerable</a:t>
            </a:r>
            <a:r>
              <a:rPr lang="en-US" altLang="zh-CN" sz="1800" spc="-1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level.</a:t>
            </a:r>
            <a:endParaRPr lang="en-US" altLang="zh-CN" sz="1800">
              <a:latin typeface="Roboto"/>
              <a:ea typeface="Roboto"/>
              <a:cs typeface="Roboto"/>
            </a:endParaRPr>
          </a:p>
        </p:txBody>
      </p:sp>
      <p:sp>
        <p:nvSpPr>
          <p:cNvPr id="551" name="Text Box551"/>
          <p:cNvSpPr txBox="1"/>
          <p:nvPr/>
        </p:nvSpPr>
        <p:spPr>
          <a:xfrm>
            <a:off x="7274052" y="4755464"/>
            <a:ext cx="4521404" cy="13669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53"/>
              </a:lnSpc>
            </a:pP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Regardless</a:t>
            </a:r>
            <a:r>
              <a:rPr lang="en-US" altLang="zh-CN" sz="1800" spc="-25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1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types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risks,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8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process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design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itself,</a:t>
            </a:r>
            <a:r>
              <a:rPr lang="en-US" altLang="zh-CN" sz="1800" spc="5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9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basic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process</a:t>
            </a:r>
            <a:r>
              <a:rPr lang="en-US" altLang="zh-CN" sz="1800" spc="-24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control</a:t>
            </a:r>
            <a:r>
              <a:rPr lang="en-US" altLang="zh-CN" sz="1800" spc="44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system,</a:t>
            </a:r>
            <a:r>
              <a:rPr lang="en-US" altLang="zh-CN" sz="1800" spc="-2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alarms,</a:t>
            </a:r>
            <a:r>
              <a:rPr lang="en-US" altLang="zh-CN" sz="1800" spc="-29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operator</a:t>
            </a:r>
            <a:r>
              <a:rPr lang="en-US" altLang="zh-CN" sz="1800" spc="-3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intervention,</a:t>
            </a:r>
            <a:r>
              <a:rPr lang="en-US" altLang="zh-CN" sz="1800" spc="44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provide</a:t>
            </a:r>
            <a:r>
              <a:rPr lang="en-US" altLang="zh-CN" sz="1800" spc="-13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spc="-7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layers</a:t>
            </a:r>
            <a:r>
              <a:rPr lang="en-US" altLang="zh-CN" sz="1800" spc="-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protection</a:t>
            </a:r>
            <a:r>
              <a:rPr lang="en-US" altLang="zh-CN" sz="1800" spc="-29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zh-CN" sz="1800" spc="16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process.</a:t>
            </a:r>
            <a:endParaRPr lang="en-US" altLang="zh-CN" sz="18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ath553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554" name="Group554"/>
          <p:cNvGrpSpPr/>
          <p:nvPr/>
        </p:nvGrpSpPr>
        <p:grpSpPr>
          <a:xfrm>
            <a:off x="621792" y="629412"/>
            <a:ext cx="10924032" cy="4501896"/>
            <a:chOff x="621792" y="629412"/>
            <a:chExt cx="10924032" cy="4501896"/>
          </a:xfrm>
        </p:grpSpPr>
        <p:sp>
          <p:nvSpPr>
            <p:cNvPr id="555" name="Path555"/>
            <p:cNvSpPr/>
            <p:nvPr/>
          </p:nvSpPr>
          <p:spPr>
            <a:xfrm>
              <a:off x="629412" y="629412"/>
              <a:ext cx="1217676" cy="859536"/>
            </a:xfrm>
            <a:custGeom>
              <a:avLst/>
              <a:gdLst/>
              <a:ahLst/>
              <a:cxnLst/>
              <a:rect l="l" t="t" r="r" b="b"/>
              <a:pathLst>
                <a:path w="1217676" h="859536">
                  <a:moveTo>
                    <a:pt x="0" y="859536"/>
                  </a:moveTo>
                  <a:lnTo>
                    <a:pt x="1217676" y="859536"/>
                  </a:lnTo>
                  <a:lnTo>
                    <a:pt x="1217676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56" name="Image5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745236"/>
              <a:ext cx="1048512" cy="627888"/>
            </a:xfrm>
            <a:prstGeom prst="rect">
              <a:avLst/>
            </a:prstGeom>
            <a:noFill/>
          </p:spPr>
        </p:pic>
        <p:sp>
          <p:nvSpPr>
            <p:cNvPr id="557" name="Path557"/>
            <p:cNvSpPr/>
            <p:nvPr/>
          </p:nvSpPr>
          <p:spPr>
            <a:xfrm>
              <a:off x="1844040" y="635508"/>
              <a:ext cx="679704" cy="850392"/>
            </a:xfrm>
            <a:custGeom>
              <a:avLst/>
              <a:gdLst/>
              <a:ahLst/>
              <a:cxnLst/>
              <a:rect l="l" t="t" r="r" b="b"/>
              <a:pathLst>
                <a:path w="679704" h="850392">
                  <a:moveTo>
                    <a:pt x="0" y="850392"/>
                  </a:moveTo>
                  <a:lnTo>
                    <a:pt x="0" y="0"/>
                  </a:lnTo>
                  <a:lnTo>
                    <a:pt x="679704" y="850392"/>
                  </a:lnTo>
                  <a:lnTo>
                    <a:pt x="0" y="850392"/>
                  </a:lnTo>
                  <a:close/>
                </a:path>
              </a:pathLst>
            </a:custGeom>
            <a:solidFill>
              <a:srgbClr val="3D4C5F">
                <a:alpha val="100000"/>
              </a:srgbClr>
            </a:solidFill>
            <a:ln w="0" cap="sq">
              <a:solidFill>
                <a:srgbClr val="3D4C5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58" name="Path558"/>
            <p:cNvSpPr/>
            <p:nvPr/>
          </p:nvSpPr>
          <p:spPr>
            <a:xfrm>
              <a:off x="621792" y="1484376"/>
              <a:ext cx="2356104" cy="1371600"/>
            </a:xfrm>
            <a:custGeom>
              <a:avLst/>
              <a:gdLst/>
              <a:ahLst/>
              <a:cxnLst/>
              <a:rect l="l" t="t" r="r" b="b"/>
              <a:pathLst>
                <a:path w="2356104" h="1371600">
                  <a:moveTo>
                    <a:pt x="0" y="0"/>
                  </a:moveTo>
                  <a:lnTo>
                    <a:pt x="1215771" y="0"/>
                  </a:lnTo>
                  <a:lnTo>
                    <a:pt x="1215771" y="4445"/>
                  </a:lnTo>
                  <a:lnTo>
                    <a:pt x="2356104" y="4445"/>
                  </a:lnTo>
                  <a:lnTo>
                    <a:pt x="2356104" y="1367155"/>
                  </a:lnTo>
                  <a:lnTo>
                    <a:pt x="1215771" y="1367155"/>
                  </a:lnTo>
                  <a:lnTo>
                    <a:pt x="1215771" y="1371600"/>
                  </a:lnTo>
                  <a:lnTo>
                    <a:pt x="1211834" y="1367155"/>
                  </a:lnTo>
                  <a:lnTo>
                    <a:pt x="1209802" y="1367155"/>
                  </a:lnTo>
                  <a:lnTo>
                    <a:pt x="1209802" y="1364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>
                <a:alpha val="100000"/>
              </a:srgbClr>
            </a:solidFill>
            <a:ln w="0" cap="sq">
              <a:solidFill>
                <a:srgbClr val="AFABAB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59" name="Path559"/>
            <p:cNvSpPr/>
            <p:nvPr/>
          </p:nvSpPr>
          <p:spPr>
            <a:xfrm>
              <a:off x="4956049" y="1478280"/>
              <a:ext cx="1092707" cy="1371600"/>
            </a:xfrm>
            <a:custGeom>
              <a:avLst/>
              <a:gdLst/>
              <a:ahLst/>
              <a:cxnLst/>
              <a:rect l="l" t="t" r="r" b="b"/>
              <a:pathLst>
                <a:path w="1092707" h="1371600">
                  <a:moveTo>
                    <a:pt x="0" y="1371600"/>
                  </a:moveTo>
                  <a:lnTo>
                    <a:pt x="0" y="0"/>
                  </a:lnTo>
                  <a:lnTo>
                    <a:pt x="1092708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3D4C5F">
                <a:alpha val="100000"/>
              </a:srgbClr>
            </a:solidFill>
            <a:ln w="0" cap="sq">
              <a:solidFill>
                <a:srgbClr val="3D4C5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0" name="Path560"/>
            <p:cNvSpPr/>
            <p:nvPr/>
          </p:nvSpPr>
          <p:spPr>
            <a:xfrm>
              <a:off x="646176" y="2855976"/>
              <a:ext cx="2339340" cy="1911096"/>
            </a:xfrm>
            <a:custGeom>
              <a:avLst/>
              <a:gdLst/>
              <a:ahLst/>
              <a:cxnLst/>
              <a:rect l="l" t="t" r="r" b="b"/>
              <a:pathLst>
                <a:path w="2339340" h="1911096">
                  <a:moveTo>
                    <a:pt x="0" y="1911096"/>
                  </a:moveTo>
                  <a:lnTo>
                    <a:pt x="2339340" y="191109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191109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1" name="Path561"/>
            <p:cNvSpPr/>
            <p:nvPr/>
          </p:nvSpPr>
          <p:spPr>
            <a:xfrm>
              <a:off x="6775704" y="2833116"/>
              <a:ext cx="1981200" cy="1911096"/>
            </a:xfrm>
            <a:custGeom>
              <a:avLst/>
              <a:gdLst/>
              <a:ahLst/>
              <a:cxnLst/>
              <a:rect l="l" t="t" r="r" b="b"/>
              <a:pathLst>
                <a:path w="1981200" h="1911096">
                  <a:moveTo>
                    <a:pt x="0" y="0"/>
                  </a:moveTo>
                  <a:lnTo>
                    <a:pt x="1981200" y="0"/>
                  </a:lnTo>
                  <a:lnTo>
                    <a:pt x="0" y="1911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>
                <a:alpha val="80000"/>
              </a:srgbClr>
            </a:solidFill>
            <a:ln w="0" cap="sq">
              <a:solidFill>
                <a:srgbClr val="A5A5A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2" name="Path562"/>
            <p:cNvSpPr/>
            <p:nvPr/>
          </p:nvSpPr>
          <p:spPr>
            <a:xfrm>
              <a:off x="6786372" y="673608"/>
              <a:ext cx="1979676" cy="2164080"/>
            </a:xfrm>
            <a:custGeom>
              <a:avLst/>
              <a:gdLst/>
              <a:ahLst/>
              <a:cxnLst/>
              <a:rect l="l" t="t" r="r" b="b"/>
              <a:pathLst>
                <a:path w="1979676" h="2164080">
                  <a:moveTo>
                    <a:pt x="0" y="2164080"/>
                  </a:moveTo>
                  <a:lnTo>
                    <a:pt x="1979676" y="2164080"/>
                  </a:lnTo>
                  <a:lnTo>
                    <a:pt x="1979676" y="0"/>
                  </a:lnTo>
                  <a:lnTo>
                    <a:pt x="0" y="0"/>
                  </a:lnTo>
                  <a:lnTo>
                    <a:pt x="0" y="21640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3" name="Image5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918972"/>
              <a:ext cx="1684020" cy="1685544"/>
            </a:xfrm>
            <a:prstGeom prst="rect">
              <a:avLst/>
            </a:prstGeom>
            <a:noFill/>
          </p:spPr>
        </p:pic>
        <p:sp>
          <p:nvSpPr>
            <p:cNvPr id="564" name="Path564"/>
            <p:cNvSpPr/>
            <p:nvPr/>
          </p:nvSpPr>
          <p:spPr>
            <a:xfrm>
              <a:off x="8766048" y="670560"/>
              <a:ext cx="1150620" cy="1399032"/>
            </a:xfrm>
            <a:custGeom>
              <a:avLst/>
              <a:gdLst/>
              <a:ahLst/>
              <a:cxnLst/>
              <a:rect l="l" t="t" r="r" b="b"/>
              <a:pathLst>
                <a:path w="1150620" h="1399032">
                  <a:moveTo>
                    <a:pt x="0" y="1399032"/>
                  </a:moveTo>
                  <a:lnTo>
                    <a:pt x="1150620" y="1399032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solidFill>
              <a:srgbClr val="A5A5A5">
                <a:alpha val="80000"/>
              </a:srgbClr>
            </a:solidFill>
            <a:ln w="0" cap="sq">
              <a:solidFill>
                <a:srgbClr val="A5A5A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5" name="Image5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344" y="3211068"/>
              <a:ext cx="1955292" cy="1207008"/>
            </a:xfrm>
            <a:prstGeom prst="rect">
              <a:avLst/>
            </a:prstGeom>
            <a:noFill/>
          </p:spPr>
        </p:pic>
        <p:sp>
          <p:nvSpPr>
            <p:cNvPr id="566" name="Path566"/>
            <p:cNvSpPr/>
            <p:nvPr/>
          </p:nvSpPr>
          <p:spPr>
            <a:xfrm>
              <a:off x="4061460" y="2851404"/>
              <a:ext cx="2715768" cy="1901952"/>
            </a:xfrm>
            <a:custGeom>
              <a:avLst/>
              <a:gdLst/>
              <a:ahLst/>
              <a:cxnLst/>
              <a:rect l="l" t="t" r="r" b="b"/>
              <a:pathLst>
                <a:path w="2715768" h="1901952">
                  <a:moveTo>
                    <a:pt x="0" y="1901952"/>
                  </a:moveTo>
                  <a:lnTo>
                    <a:pt x="2715768" y="1901952"/>
                  </a:lnTo>
                  <a:lnTo>
                    <a:pt x="2715768" y="0"/>
                  </a:lnTo>
                  <a:lnTo>
                    <a:pt x="0" y="0"/>
                  </a:lnTo>
                  <a:lnTo>
                    <a:pt x="0" y="19019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7" name="Path567"/>
            <p:cNvSpPr/>
            <p:nvPr/>
          </p:nvSpPr>
          <p:spPr>
            <a:xfrm>
              <a:off x="2970276" y="2845308"/>
              <a:ext cx="1100328" cy="1911096"/>
            </a:xfrm>
            <a:custGeom>
              <a:avLst/>
              <a:gdLst/>
              <a:ahLst/>
              <a:cxnLst/>
              <a:rect l="l" t="t" r="r" b="b"/>
              <a:pathLst>
                <a:path w="1100328" h="1911096">
                  <a:moveTo>
                    <a:pt x="1100328" y="0"/>
                  </a:moveTo>
                  <a:lnTo>
                    <a:pt x="0" y="0"/>
                  </a:lnTo>
                  <a:lnTo>
                    <a:pt x="1100328" y="1911096"/>
                  </a:lnTo>
                  <a:lnTo>
                    <a:pt x="1100328" y="0"/>
                  </a:lnTo>
                  <a:close/>
                </a:path>
              </a:pathLst>
            </a:custGeom>
            <a:solidFill>
              <a:srgbClr val="AFABAB">
                <a:alpha val="100000"/>
              </a:srgbClr>
            </a:solidFill>
            <a:ln w="0" cap="sq">
              <a:solidFill>
                <a:srgbClr val="AFABAB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8" name="Path568"/>
            <p:cNvSpPr/>
            <p:nvPr/>
          </p:nvSpPr>
          <p:spPr>
            <a:xfrm>
              <a:off x="2432304" y="1485900"/>
              <a:ext cx="2537460" cy="1371600"/>
            </a:xfrm>
            <a:custGeom>
              <a:avLst/>
              <a:gdLst/>
              <a:ahLst/>
              <a:cxnLst/>
              <a:rect l="l" t="t" r="r" b="b"/>
              <a:pathLst>
                <a:path w="2537460" h="1371600">
                  <a:moveTo>
                    <a:pt x="0" y="1371600"/>
                  </a:moveTo>
                  <a:lnTo>
                    <a:pt x="2537460" y="1371600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9" name="Image5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996" y="1687068"/>
              <a:ext cx="2156460" cy="949452"/>
            </a:xfrm>
            <a:prstGeom prst="rect">
              <a:avLst/>
            </a:prstGeom>
            <a:noFill/>
          </p:spPr>
        </p:pic>
        <p:pic>
          <p:nvPicPr>
            <p:cNvPr id="570" name="Image5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6052" y="3127248"/>
              <a:ext cx="2395729" cy="1347216"/>
            </a:xfrm>
            <a:prstGeom prst="rect">
              <a:avLst/>
            </a:prstGeom>
            <a:noFill/>
          </p:spPr>
        </p:pic>
        <p:sp>
          <p:nvSpPr>
            <p:cNvPr id="571" name="Path571"/>
            <p:cNvSpPr/>
            <p:nvPr/>
          </p:nvSpPr>
          <p:spPr>
            <a:xfrm>
              <a:off x="8756904" y="2069592"/>
              <a:ext cx="2788920" cy="2636520"/>
            </a:xfrm>
            <a:custGeom>
              <a:avLst/>
              <a:gdLst/>
              <a:ahLst/>
              <a:cxnLst/>
              <a:rect l="l" t="t" r="r" b="b"/>
              <a:pathLst>
                <a:path w="2788920" h="2636520">
                  <a:moveTo>
                    <a:pt x="0" y="2636520"/>
                  </a:moveTo>
                  <a:lnTo>
                    <a:pt x="2788920" y="2636520"/>
                  </a:lnTo>
                  <a:lnTo>
                    <a:pt x="2788920" y="0"/>
                  </a:lnTo>
                  <a:lnTo>
                    <a:pt x="0" y="0"/>
                  </a:lnTo>
                  <a:lnTo>
                    <a:pt x="0" y="263652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72" name="Image5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6840" y="2264664"/>
              <a:ext cx="2289048" cy="2289048"/>
            </a:xfrm>
            <a:prstGeom prst="rect">
              <a:avLst/>
            </a:prstGeom>
            <a:noFill/>
          </p:spPr>
        </p:pic>
        <p:sp>
          <p:nvSpPr>
            <p:cNvPr id="573" name="Path573"/>
            <p:cNvSpPr/>
            <p:nvPr/>
          </p:nvSpPr>
          <p:spPr>
            <a:xfrm>
              <a:off x="8432292" y="4724400"/>
              <a:ext cx="326136" cy="406908"/>
            </a:xfrm>
            <a:custGeom>
              <a:avLst/>
              <a:gdLst/>
              <a:ahLst/>
              <a:cxnLst/>
              <a:rect l="l" t="t" r="r" b="b"/>
              <a:pathLst>
                <a:path w="326136" h="406908">
                  <a:moveTo>
                    <a:pt x="326135" y="406908"/>
                  </a:moveTo>
                  <a:lnTo>
                    <a:pt x="326135" y="0"/>
                  </a:lnTo>
                  <a:lnTo>
                    <a:pt x="0" y="406908"/>
                  </a:lnTo>
                  <a:lnTo>
                    <a:pt x="326135" y="406908"/>
                  </a:lnTo>
                  <a:close/>
                </a:path>
              </a:pathLst>
            </a:custGeom>
            <a:solidFill>
              <a:srgbClr val="E1E642">
                <a:alpha val="100000"/>
              </a:srgbClr>
            </a:solidFill>
            <a:ln w="0" cap="sq">
              <a:solidFill>
                <a:srgbClr val="E1E64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574" name="Text Box574"/>
          <p:cNvSpPr txBox="1"/>
          <p:nvPr/>
        </p:nvSpPr>
        <p:spPr>
          <a:xfrm>
            <a:off x="626669" y="5706390"/>
            <a:ext cx="7587435" cy="4312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96"/>
              </a:lnSpc>
            </a:pPr>
            <a:r>
              <a:rPr lang="en-US" altLang="zh-CN" sz="34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Safety</a:t>
            </a:r>
            <a:r>
              <a:rPr lang="en-US" altLang="zh-CN" sz="3400" spc="-2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Instrumented</a:t>
            </a:r>
            <a:r>
              <a:rPr lang="en-US" altLang="zh-CN" sz="3400" spc="-4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</a:t>
            </a:r>
            <a:r>
              <a:rPr lang="en-US" altLang="zh-CN" sz="3400" spc="-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(SIS)</a:t>
            </a:r>
            <a:r>
              <a:rPr lang="en-US" altLang="zh-CN" sz="34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Providers</a:t>
            </a:r>
            <a:endParaRPr lang="en-US" altLang="zh-CN" sz="3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ath553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554" name="Group554"/>
          <p:cNvGrpSpPr/>
          <p:nvPr/>
        </p:nvGrpSpPr>
        <p:grpSpPr>
          <a:xfrm>
            <a:off x="621792" y="629412"/>
            <a:ext cx="10924032" cy="4501896"/>
            <a:chOff x="621792" y="629412"/>
            <a:chExt cx="10924032" cy="4501896"/>
          </a:xfrm>
        </p:grpSpPr>
        <p:sp>
          <p:nvSpPr>
            <p:cNvPr id="555" name="Path555"/>
            <p:cNvSpPr/>
            <p:nvPr/>
          </p:nvSpPr>
          <p:spPr>
            <a:xfrm>
              <a:off x="629412" y="629412"/>
              <a:ext cx="1217676" cy="859536"/>
            </a:xfrm>
            <a:custGeom>
              <a:avLst/>
              <a:gdLst/>
              <a:ahLst/>
              <a:cxnLst/>
              <a:rect l="l" t="t" r="r" b="b"/>
              <a:pathLst>
                <a:path w="1217676" h="859536">
                  <a:moveTo>
                    <a:pt x="0" y="859536"/>
                  </a:moveTo>
                  <a:lnTo>
                    <a:pt x="1217676" y="859536"/>
                  </a:lnTo>
                  <a:lnTo>
                    <a:pt x="1217676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56" name="Image5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745236"/>
              <a:ext cx="1048512" cy="627888"/>
            </a:xfrm>
            <a:prstGeom prst="rect">
              <a:avLst/>
            </a:prstGeom>
            <a:noFill/>
          </p:spPr>
        </p:pic>
        <p:sp>
          <p:nvSpPr>
            <p:cNvPr id="557" name="Path557"/>
            <p:cNvSpPr/>
            <p:nvPr/>
          </p:nvSpPr>
          <p:spPr>
            <a:xfrm>
              <a:off x="1844040" y="635508"/>
              <a:ext cx="679704" cy="850392"/>
            </a:xfrm>
            <a:custGeom>
              <a:avLst/>
              <a:gdLst/>
              <a:ahLst/>
              <a:cxnLst/>
              <a:rect l="l" t="t" r="r" b="b"/>
              <a:pathLst>
                <a:path w="679704" h="850392">
                  <a:moveTo>
                    <a:pt x="0" y="850392"/>
                  </a:moveTo>
                  <a:lnTo>
                    <a:pt x="0" y="0"/>
                  </a:lnTo>
                  <a:lnTo>
                    <a:pt x="679704" y="850392"/>
                  </a:lnTo>
                  <a:lnTo>
                    <a:pt x="0" y="850392"/>
                  </a:lnTo>
                  <a:close/>
                </a:path>
              </a:pathLst>
            </a:custGeom>
            <a:solidFill>
              <a:srgbClr val="3D4C5F">
                <a:alpha val="100000"/>
              </a:srgbClr>
            </a:solidFill>
            <a:ln w="0" cap="sq">
              <a:solidFill>
                <a:srgbClr val="3D4C5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58" name="Path558"/>
            <p:cNvSpPr/>
            <p:nvPr/>
          </p:nvSpPr>
          <p:spPr>
            <a:xfrm>
              <a:off x="621792" y="1484376"/>
              <a:ext cx="2356104" cy="1371600"/>
            </a:xfrm>
            <a:custGeom>
              <a:avLst/>
              <a:gdLst/>
              <a:ahLst/>
              <a:cxnLst/>
              <a:rect l="l" t="t" r="r" b="b"/>
              <a:pathLst>
                <a:path w="2356104" h="1371600">
                  <a:moveTo>
                    <a:pt x="0" y="0"/>
                  </a:moveTo>
                  <a:lnTo>
                    <a:pt x="1215771" y="0"/>
                  </a:lnTo>
                  <a:lnTo>
                    <a:pt x="1215771" y="4445"/>
                  </a:lnTo>
                  <a:lnTo>
                    <a:pt x="2356104" y="4445"/>
                  </a:lnTo>
                  <a:lnTo>
                    <a:pt x="2356104" y="1367155"/>
                  </a:lnTo>
                  <a:lnTo>
                    <a:pt x="1215771" y="1367155"/>
                  </a:lnTo>
                  <a:lnTo>
                    <a:pt x="1215771" y="1371600"/>
                  </a:lnTo>
                  <a:lnTo>
                    <a:pt x="1211834" y="1367155"/>
                  </a:lnTo>
                  <a:lnTo>
                    <a:pt x="1209802" y="1367155"/>
                  </a:lnTo>
                  <a:lnTo>
                    <a:pt x="1209802" y="1364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>
                <a:alpha val="100000"/>
              </a:srgbClr>
            </a:solidFill>
            <a:ln w="0" cap="sq">
              <a:solidFill>
                <a:srgbClr val="AFABAB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59" name="Path559"/>
            <p:cNvSpPr/>
            <p:nvPr/>
          </p:nvSpPr>
          <p:spPr>
            <a:xfrm>
              <a:off x="4956049" y="1478280"/>
              <a:ext cx="1092707" cy="1371600"/>
            </a:xfrm>
            <a:custGeom>
              <a:avLst/>
              <a:gdLst/>
              <a:ahLst/>
              <a:cxnLst/>
              <a:rect l="l" t="t" r="r" b="b"/>
              <a:pathLst>
                <a:path w="1092707" h="1371600">
                  <a:moveTo>
                    <a:pt x="0" y="1371600"/>
                  </a:moveTo>
                  <a:lnTo>
                    <a:pt x="0" y="0"/>
                  </a:lnTo>
                  <a:lnTo>
                    <a:pt x="1092708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3D4C5F">
                <a:alpha val="100000"/>
              </a:srgbClr>
            </a:solidFill>
            <a:ln w="0" cap="sq">
              <a:solidFill>
                <a:srgbClr val="3D4C5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0" name="Path560"/>
            <p:cNvSpPr/>
            <p:nvPr/>
          </p:nvSpPr>
          <p:spPr>
            <a:xfrm>
              <a:off x="646176" y="2855976"/>
              <a:ext cx="2339340" cy="1911096"/>
            </a:xfrm>
            <a:custGeom>
              <a:avLst/>
              <a:gdLst/>
              <a:ahLst/>
              <a:cxnLst/>
              <a:rect l="l" t="t" r="r" b="b"/>
              <a:pathLst>
                <a:path w="2339340" h="1911096">
                  <a:moveTo>
                    <a:pt x="0" y="1911096"/>
                  </a:moveTo>
                  <a:lnTo>
                    <a:pt x="2339340" y="191109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191109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1" name="Path561"/>
            <p:cNvSpPr/>
            <p:nvPr/>
          </p:nvSpPr>
          <p:spPr>
            <a:xfrm>
              <a:off x="6775704" y="2833116"/>
              <a:ext cx="1981200" cy="1911096"/>
            </a:xfrm>
            <a:custGeom>
              <a:avLst/>
              <a:gdLst/>
              <a:ahLst/>
              <a:cxnLst/>
              <a:rect l="l" t="t" r="r" b="b"/>
              <a:pathLst>
                <a:path w="1981200" h="1911096">
                  <a:moveTo>
                    <a:pt x="0" y="0"/>
                  </a:moveTo>
                  <a:lnTo>
                    <a:pt x="1981200" y="0"/>
                  </a:lnTo>
                  <a:lnTo>
                    <a:pt x="0" y="1911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>
                <a:alpha val="80000"/>
              </a:srgbClr>
            </a:solidFill>
            <a:ln w="0" cap="sq">
              <a:solidFill>
                <a:srgbClr val="A5A5A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2" name="Path562"/>
            <p:cNvSpPr/>
            <p:nvPr/>
          </p:nvSpPr>
          <p:spPr>
            <a:xfrm>
              <a:off x="6786372" y="673608"/>
              <a:ext cx="1979676" cy="2164080"/>
            </a:xfrm>
            <a:custGeom>
              <a:avLst/>
              <a:gdLst/>
              <a:ahLst/>
              <a:cxnLst/>
              <a:rect l="l" t="t" r="r" b="b"/>
              <a:pathLst>
                <a:path w="1979676" h="2164080">
                  <a:moveTo>
                    <a:pt x="0" y="2164080"/>
                  </a:moveTo>
                  <a:lnTo>
                    <a:pt x="1979676" y="2164080"/>
                  </a:lnTo>
                  <a:lnTo>
                    <a:pt x="1979676" y="0"/>
                  </a:lnTo>
                  <a:lnTo>
                    <a:pt x="0" y="0"/>
                  </a:lnTo>
                  <a:lnTo>
                    <a:pt x="0" y="21640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3" name="Image5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918972"/>
              <a:ext cx="1684020" cy="1685544"/>
            </a:xfrm>
            <a:prstGeom prst="rect">
              <a:avLst/>
            </a:prstGeom>
            <a:noFill/>
          </p:spPr>
        </p:pic>
        <p:sp>
          <p:nvSpPr>
            <p:cNvPr id="564" name="Path564"/>
            <p:cNvSpPr/>
            <p:nvPr/>
          </p:nvSpPr>
          <p:spPr>
            <a:xfrm>
              <a:off x="8766048" y="670560"/>
              <a:ext cx="1150620" cy="1399032"/>
            </a:xfrm>
            <a:custGeom>
              <a:avLst/>
              <a:gdLst/>
              <a:ahLst/>
              <a:cxnLst/>
              <a:rect l="l" t="t" r="r" b="b"/>
              <a:pathLst>
                <a:path w="1150620" h="1399032">
                  <a:moveTo>
                    <a:pt x="0" y="1399032"/>
                  </a:moveTo>
                  <a:lnTo>
                    <a:pt x="1150620" y="1399032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solidFill>
              <a:srgbClr val="A5A5A5">
                <a:alpha val="80000"/>
              </a:srgbClr>
            </a:solidFill>
            <a:ln w="0" cap="sq">
              <a:solidFill>
                <a:srgbClr val="A5A5A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5" name="Image5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344" y="3211068"/>
              <a:ext cx="1955292" cy="1207008"/>
            </a:xfrm>
            <a:prstGeom prst="rect">
              <a:avLst/>
            </a:prstGeom>
            <a:noFill/>
          </p:spPr>
        </p:pic>
        <p:sp>
          <p:nvSpPr>
            <p:cNvPr id="566" name="Path566"/>
            <p:cNvSpPr/>
            <p:nvPr/>
          </p:nvSpPr>
          <p:spPr>
            <a:xfrm>
              <a:off x="4061460" y="2851404"/>
              <a:ext cx="2715768" cy="1901952"/>
            </a:xfrm>
            <a:custGeom>
              <a:avLst/>
              <a:gdLst/>
              <a:ahLst/>
              <a:cxnLst/>
              <a:rect l="l" t="t" r="r" b="b"/>
              <a:pathLst>
                <a:path w="2715768" h="1901952">
                  <a:moveTo>
                    <a:pt x="0" y="1901952"/>
                  </a:moveTo>
                  <a:lnTo>
                    <a:pt x="2715768" y="1901952"/>
                  </a:lnTo>
                  <a:lnTo>
                    <a:pt x="2715768" y="0"/>
                  </a:lnTo>
                  <a:lnTo>
                    <a:pt x="0" y="0"/>
                  </a:lnTo>
                  <a:lnTo>
                    <a:pt x="0" y="19019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7" name="Path567"/>
            <p:cNvSpPr/>
            <p:nvPr/>
          </p:nvSpPr>
          <p:spPr>
            <a:xfrm>
              <a:off x="2970276" y="2845308"/>
              <a:ext cx="1100328" cy="1911096"/>
            </a:xfrm>
            <a:custGeom>
              <a:avLst/>
              <a:gdLst/>
              <a:ahLst/>
              <a:cxnLst/>
              <a:rect l="l" t="t" r="r" b="b"/>
              <a:pathLst>
                <a:path w="1100328" h="1911096">
                  <a:moveTo>
                    <a:pt x="1100328" y="0"/>
                  </a:moveTo>
                  <a:lnTo>
                    <a:pt x="0" y="0"/>
                  </a:lnTo>
                  <a:lnTo>
                    <a:pt x="1100328" y="1911096"/>
                  </a:lnTo>
                  <a:lnTo>
                    <a:pt x="1100328" y="0"/>
                  </a:lnTo>
                  <a:close/>
                </a:path>
              </a:pathLst>
            </a:custGeom>
            <a:solidFill>
              <a:srgbClr val="AFABAB">
                <a:alpha val="100000"/>
              </a:srgbClr>
            </a:solidFill>
            <a:ln w="0" cap="sq">
              <a:solidFill>
                <a:srgbClr val="AFABAB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68" name="Path568"/>
            <p:cNvSpPr/>
            <p:nvPr/>
          </p:nvSpPr>
          <p:spPr>
            <a:xfrm>
              <a:off x="2432304" y="1485900"/>
              <a:ext cx="2537460" cy="1371600"/>
            </a:xfrm>
            <a:custGeom>
              <a:avLst/>
              <a:gdLst/>
              <a:ahLst/>
              <a:cxnLst/>
              <a:rect l="l" t="t" r="r" b="b"/>
              <a:pathLst>
                <a:path w="2537460" h="1371600">
                  <a:moveTo>
                    <a:pt x="0" y="1371600"/>
                  </a:moveTo>
                  <a:lnTo>
                    <a:pt x="2537460" y="1371600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69" name="Image5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996" y="1687068"/>
              <a:ext cx="2156460" cy="949452"/>
            </a:xfrm>
            <a:prstGeom prst="rect">
              <a:avLst/>
            </a:prstGeom>
            <a:noFill/>
          </p:spPr>
        </p:pic>
        <p:pic>
          <p:nvPicPr>
            <p:cNvPr id="570" name="Image5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6052" y="3127248"/>
              <a:ext cx="2395729" cy="1347216"/>
            </a:xfrm>
            <a:prstGeom prst="rect">
              <a:avLst/>
            </a:prstGeom>
            <a:noFill/>
          </p:spPr>
        </p:pic>
        <p:sp>
          <p:nvSpPr>
            <p:cNvPr id="571" name="Path571"/>
            <p:cNvSpPr/>
            <p:nvPr/>
          </p:nvSpPr>
          <p:spPr>
            <a:xfrm>
              <a:off x="8756904" y="2069592"/>
              <a:ext cx="2788920" cy="2636520"/>
            </a:xfrm>
            <a:custGeom>
              <a:avLst/>
              <a:gdLst/>
              <a:ahLst/>
              <a:cxnLst/>
              <a:rect l="l" t="t" r="r" b="b"/>
              <a:pathLst>
                <a:path w="2788920" h="2636520">
                  <a:moveTo>
                    <a:pt x="0" y="2636520"/>
                  </a:moveTo>
                  <a:lnTo>
                    <a:pt x="2788920" y="2636520"/>
                  </a:lnTo>
                  <a:lnTo>
                    <a:pt x="2788920" y="0"/>
                  </a:lnTo>
                  <a:lnTo>
                    <a:pt x="0" y="0"/>
                  </a:lnTo>
                  <a:lnTo>
                    <a:pt x="0" y="263652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72" name="Image5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6840" y="2264664"/>
              <a:ext cx="2289048" cy="2289048"/>
            </a:xfrm>
            <a:prstGeom prst="rect">
              <a:avLst/>
            </a:prstGeom>
            <a:noFill/>
          </p:spPr>
        </p:pic>
        <p:sp>
          <p:nvSpPr>
            <p:cNvPr id="573" name="Path573"/>
            <p:cNvSpPr/>
            <p:nvPr/>
          </p:nvSpPr>
          <p:spPr>
            <a:xfrm>
              <a:off x="8432292" y="4724400"/>
              <a:ext cx="326136" cy="406908"/>
            </a:xfrm>
            <a:custGeom>
              <a:avLst/>
              <a:gdLst/>
              <a:ahLst/>
              <a:cxnLst/>
              <a:rect l="l" t="t" r="r" b="b"/>
              <a:pathLst>
                <a:path w="326136" h="406908">
                  <a:moveTo>
                    <a:pt x="326135" y="406908"/>
                  </a:moveTo>
                  <a:lnTo>
                    <a:pt x="326135" y="0"/>
                  </a:lnTo>
                  <a:lnTo>
                    <a:pt x="0" y="406908"/>
                  </a:lnTo>
                  <a:lnTo>
                    <a:pt x="326135" y="406908"/>
                  </a:lnTo>
                  <a:close/>
                </a:path>
              </a:pathLst>
            </a:custGeom>
            <a:solidFill>
              <a:srgbClr val="E1E642">
                <a:alpha val="100000"/>
              </a:srgbClr>
            </a:solidFill>
            <a:ln w="0" cap="sq">
              <a:solidFill>
                <a:srgbClr val="E1E64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574" name="Text Box574"/>
          <p:cNvSpPr txBox="1"/>
          <p:nvPr/>
        </p:nvSpPr>
        <p:spPr>
          <a:xfrm>
            <a:off x="626669" y="5706390"/>
            <a:ext cx="7587435" cy="4312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96"/>
              </a:lnSpc>
            </a:pPr>
            <a:r>
              <a:rPr lang="en-US" altLang="zh-CN" sz="34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Safety</a:t>
            </a:r>
            <a:r>
              <a:rPr lang="en-US" altLang="zh-CN" sz="3400" spc="-2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Instrumented</a:t>
            </a:r>
            <a:r>
              <a:rPr lang="en-US" altLang="zh-CN" sz="3400" spc="-4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</a:t>
            </a:r>
            <a:r>
              <a:rPr lang="en-US" altLang="zh-CN" sz="3400" spc="-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(SIS)</a:t>
            </a:r>
            <a:r>
              <a:rPr lang="en-US" altLang="zh-CN" sz="34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4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Providers</a:t>
            </a:r>
            <a:endParaRPr lang="en-US" altLang="zh-CN" sz="34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937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Image5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grpSp>
        <p:nvGrpSpPr>
          <p:cNvPr id="576" name="Group576"/>
          <p:cNvGrpSpPr/>
          <p:nvPr/>
        </p:nvGrpSpPr>
        <p:grpSpPr>
          <a:xfrm>
            <a:off x="2256536" y="1183640"/>
            <a:ext cx="4201160" cy="4454144"/>
            <a:chOff x="2256536" y="1183640"/>
            <a:chExt cx="4201160" cy="4454144"/>
          </a:xfrm>
        </p:grpSpPr>
        <p:sp>
          <p:nvSpPr>
            <p:cNvPr id="577" name="Path577"/>
            <p:cNvSpPr/>
            <p:nvPr/>
          </p:nvSpPr>
          <p:spPr>
            <a:xfrm>
              <a:off x="2269236" y="1196340"/>
              <a:ext cx="4175760" cy="4428744"/>
            </a:xfrm>
            <a:custGeom>
              <a:avLst/>
              <a:gdLst/>
              <a:ahLst/>
              <a:cxnLst/>
              <a:rect l="l" t="t" r="r" b="b"/>
              <a:pathLst>
                <a:path w="4175760" h="4428744">
                  <a:moveTo>
                    <a:pt x="0" y="4428744"/>
                  </a:moveTo>
                  <a:lnTo>
                    <a:pt x="4175760" y="4428744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4428744"/>
                  </a:lnTo>
                  <a:close/>
                </a:path>
              </a:pathLst>
            </a:custGeom>
            <a:solidFill>
              <a:srgbClr val="4472C4">
                <a:alpha val="34901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78" name="Path578"/>
            <p:cNvSpPr/>
            <p:nvPr/>
          </p:nvSpPr>
          <p:spPr>
            <a:xfrm>
              <a:off x="2256536" y="1183640"/>
              <a:ext cx="4201160" cy="4454144"/>
            </a:xfrm>
            <a:custGeom>
              <a:avLst/>
              <a:gdLst/>
              <a:ahLst/>
              <a:cxnLst/>
              <a:rect l="l" t="t" r="r" b="b"/>
              <a:pathLst>
                <a:path w="4201160" h="4454144">
                  <a:moveTo>
                    <a:pt x="12700" y="4441444"/>
                  </a:moveTo>
                  <a:lnTo>
                    <a:pt x="4188460" y="4441444"/>
                  </a:lnTo>
                  <a:lnTo>
                    <a:pt x="4188460" y="12700"/>
                  </a:lnTo>
                  <a:lnTo>
                    <a:pt x="12700" y="12700"/>
                  </a:lnTo>
                  <a:lnTo>
                    <a:pt x="12700" y="444144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Image5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grpSp>
        <p:nvGrpSpPr>
          <p:cNvPr id="576" name="Group576"/>
          <p:cNvGrpSpPr/>
          <p:nvPr/>
        </p:nvGrpSpPr>
        <p:grpSpPr>
          <a:xfrm>
            <a:off x="2256536" y="1183640"/>
            <a:ext cx="4201160" cy="4454144"/>
            <a:chOff x="2256536" y="1183640"/>
            <a:chExt cx="4201160" cy="4454144"/>
          </a:xfrm>
        </p:grpSpPr>
        <p:sp>
          <p:nvSpPr>
            <p:cNvPr id="577" name="Path577"/>
            <p:cNvSpPr/>
            <p:nvPr/>
          </p:nvSpPr>
          <p:spPr>
            <a:xfrm>
              <a:off x="2269236" y="1196340"/>
              <a:ext cx="4175760" cy="4428744"/>
            </a:xfrm>
            <a:custGeom>
              <a:avLst/>
              <a:gdLst/>
              <a:ahLst/>
              <a:cxnLst/>
              <a:rect l="l" t="t" r="r" b="b"/>
              <a:pathLst>
                <a:path w="4175760" h="4428744">
                  <a:moveTo>
                    <a:pt x="0" y="4428744"/>
                  </a:moveTo>
                  <a:lnTo>
                    <a:pt x="4175760" y="4428744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4428744"/>
                  </a:lnTo>
                  <a:close/>
                </a:path>
              </a:pathLst>
            </a:custGeom>
            <a:solidFill>
              <a:srgbClr val="4472C4">
                <a:alpha val="34901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78" name="Path578"/>
            <p:cNvSpPr/>
            <p:nvPr/>
          </p:nvSpPr>
          <p:spPr>
            <a:xfrm>
              <a:off x="2256536" y="1183640"/>
              <a:ext cx="4201160" cy="4454144"/>
            </a:xfrm>
            <a:custGeom>
              <a:avLst/>
              <a:gdLst/>
              <a:ahLst/>
              <a:cxnLst/>
              <a:rect l="l" t="t" r="r" b="b"/>
              <a:pathLst>
                <a:path w="4201160" h="4454144">
                  <a:moveTo>
                    <a:pt x="12700" y="4441444"/>
                  </a:moveTo>
                  <a:lnTo>
                    <a:pt x="4188460" y="4441444"/>
                  </a:lnTo>
                  <a:lnTo>
                    <a:pt x="4188460" y="12700"/>
                  </a:lnTo>
                  <a:lnTo>
                    <a:pt x="12700" y="12700"/>
                  </a:lnTo>
                  <a:lnTo>
                    <a:pt x="12700" y="444144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172C5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</p:spTree>
    <p:extLst>
      <p:ext uri="{BB962C8B-B14F-4D97-AF65-F5344CB8AC3E}">
        <p14:creationId xmlns:p14="http://schemas.microsoft.com/office/powerpoint/2010/main" val="229498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569</Words>
  <Application>Microsoft Office PowerPoint</Application>
  <PresentationFormat>Widescreen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27</cp:revision>
  <dcterms:created xsi:type="dcterms:W3CDTF">2017-10-23T09:06:44Z</dcterms:created>
  <dcterms:modified xsi:type="dcterms:W3CDTF">2026-02-12T09:11:47Z</dcterms:modified>
</cp:coreProperties>
</file>