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9" r:id="rId3"/>
    <p:sldId id="271" r:id="rId4"/>
    <p:sldId id="272" r:id="rId5"/>
    <p:sldId id="263" r:id="rId6"/>
    <p:sldId id="27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874" autoAdjust="0"/>
  </p:normalViewPr>
  <p:slideViewPr>
    <p:cSldViewPr>
      <p:cViewPr varScale="1">
        <p:scale>
          <a:sx n="60" d="100"/>
          <a:sy n="60" d="100"/>
        </p:scale>
        <p:origin x="1272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12AC1-81FA-4BE6-BB1F-52CFD5C0067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A23BC-A9C6-4EB2-BFB2-84B31C87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2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0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5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0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A23BC-A9C6-4EB2-BFB2-84B31C87E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2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4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73" name="Text Box473"/>
          <p:cNvSpPr txBox="1"/>
          <p:nvPr/>
        </p:nvSpPr>
        <p:spPr>
          <a:xfrm>
            <a:off x="2371090" y="2647213"/>
            <a:ext cx="7498016" cy="8264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lang="en-US" dirty="0"/>
          </a:p>
          <a:p>
            <a:pPr algn="l" rtl="0">
              <a:lnSpc>
                <a:spcPts val="6002"/>
              </a:lnSpc>
            </a:pPr>
            <a:r>
              <a:rPr lang="en-US" altLang="zh-CN" sz="6000" b="1" spc="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Building</a:t>
            </a:r>
            <a:r>
              <a:rPr lang="en-US" altLang="zh-CN" sz="6000" b="1" spc="-8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6000" b="1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Automation</a:t>
            </a:r>
            <a:endParaRPr lang="en-US" altLang="zh-CN" sz="6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74" name="Text Box474"/>
          <p:cNvSpPr txBox="1"/>
          <p:nvPr/>
        </p:nvSpPr>
        <p:spPr>
          <a:xfrm>
            <a:off x="2337562" y="3561995"/>
            <a:ext cx="7567386" cy="1071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62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Image4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ath48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88" name="Group488"/>
          <p:cNvGrpSpPr/>
          <p:nvPr/>
        </p:nvGrpSpPr>
        <p:grpSpPr>
          <a:xfrm>
            <a:off x="2093468" y="832305"/>
            <a:ext cx="1774952" cy="5193440"/>
            <a:chOff x="2093468" y="832305"/>
            <a:chExt cx="1774952" cy="5193440"/>
          </a:xfrm>
        </p:grpSpPr>
        <p:sp>
          <p:nvSpPr>
            <p:cNvPr id="489" name="Path489"/>
            <p:cNvSpPr/>
            <p:nvPr/>
          </p:nvSpPr>
          <p:spPr>
            <a:xfrm>
              <a:off x="2099003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0" name="Path490"/>
            <p:cNvSpPr/>
            <p:nvPr/>
          </p:nvSpPr>
          <p:spPr>
            <a:xfrm>
              <a:off x="2106168" y="1126236"/>
              <a:ext cx="1354836" cy="1354836"/>
            </a:xfrm>
            <a:custGeom>
              <a:avLst/>
              <a:gdLst/>
              <a:ahLst/>
              <a:cxnLst/>
              <a:rect l="l" t="t" r="r" b="b"/>
              <a:pathLst>
                <a:path w="1354836" h="1354836">
                  <a:moveTo>
                    <a:pt x="0" y="677418"/>
                  </a:moveTo>
                  <a:cubicBezTo>
                    <a:pt x="0" y="303276"/>
                    <a:pt x="303276" y="0"/>
                    <a:pt x="677418" y="0"/>
                  </a:cubicBezTo>
                  <a:cubicBezTo>
                    <a:pt x="1051560" y="0"/>
                    <a:pt x="1354836" y="303276"/>
                    <a:pt x="1354836" y="677418"/>
                  </a:cubicBezTo>
                  <a:cubicBezTo>
                    <a:pt x="1354836" y="1051560"/>
                    <a:pt x="1051560" y="1354836"/>
                    <a:pt x="677418" y="1354836"/>
                  </a:cubicBezTo>
                  <a:cubicBezTo>
                    <a:pt x="303276" y="1354836"/>
                    <a:pt x="0" y="1051560"/>
                    <a:pt x="0" y="67741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1" name="Path491"/>
            <p:cNvSpPr/>
            <p:nvPr/>
          </p:nvSpPr>
          <p:spPr>
            <a:xfrm>
              <a:off x="2093468" y="1113536"/>
              <a:ext cx="1380236" cy="1380236"/>
            </a:xfrm>
            <a:custGeom>
              <a:avLst/>
              <a:gdLst/>
              <a:ahLst/>
              <a:cxnLst/>
              <a:rect l="l" t="t" r="r" b="b"/>
              <a:pathLst>
                <a:path w="1380236" h="1380236">
                  <a:moveTo>
                    <a:pt x="12700" y="690118"/>
                  </a:moveTo>
                  <a:cubicBezTo>
                    <a:pt x="12700" y="315976"/>
                    <a:pt x="315976" y="12700"/>
                    <a:pt x="690118" y="12700"/>
                  </a:cubicBezTo>
                  <a:cubicBezTo>
                    <a:pt x="1064260" y="12700"/>
                    <a:pt x="1367536" y="315976"/>
                    <a:pt x="1367536" y="690118"/>
                  </a:cubicBezTo>
                  <a:cubicBezTo>
                    <a:pt x="1367536" y="1064260"/>
                    <a:pt x="1064260" y="1367536"/>
                    <a:pt x="690118" y="1367536"/>
                  </a:cubicBezTo>
                  <a:cubicBezTo>
                    <a:pt x="315976" y="1367536"/>
                    <a:pt x="12700" y="1064260"/>
                    <a:pt x="12700" y="6901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2" name="Path492"/>
            <p:cNvSpPr/>
            <p:nvPr/>
          </p:nvSpPr>
          <p:spPr>
            <a:xfrm>
              <a:off x="2500884" y="2752344"/>
              <a:ext cx="1354836" cy="1353312"/>
            </a:xfrm>
            <a:custGeom>
              <a:avLst/>
              <a:gdLst/>
              <a:ahLst/>
              <a:cxnLst/>
              <a:rect l="l" t="t" r="r" b="b"/>
              <a:pathLst>
                <a:path w="1354836" h="1353312">
                  <a:moveTo>
                    <a:pt x="0" y="676656"/>
                  </a:moveTo>
                  <a:cubicBezTo>
                    <a:pt x="0" y="302895"/>
                    <a:pt x="303276" y="0"/>
                    <a:pt x="677418" y="0"/>
                  </a:cubicBezTo>
                  <a:cubicBezTo>
                    <a:pt x="1051560" y="0"/>
                    <a:pt x="1354836" y="302895"/>
                    <a:pt x="1354836" y="676656"/>
                  </a:cubicBezTo>
                  <a:cubicBezTo>
                    <a:pt x="1354836" y="1050417"/>
                    <a:pt x="1051560" y="1353312"/>
                    <a:pt x="677418" y="1353312"/>
                  </a:cubicBezTo>
                  <a:cubicBezTo>
                    <a:pt x="303276" y="1353312"/>
                    <a:pt x="0" y="1050417"/>
                    <a:pt x="0" y="6766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" name="Path493"/>
            <p:cNvSpPr/>
            <p:nvPr/>
          </p:nvSpPr>
          <p:spPr>
            <a:xfrm>
              <a:off x="2488184" y="2739644"/>
              <a:ext cx="1380236" cy="1378712"/>
            </a:xfrm>
            <a:custGeom>
              <a:avLst/>
              <a:gdLst/>
              <a:ahLst/>
              <a:cxnLst/>
              <a:rect l="l" t="t" r="r" b="b"/>
              <a:pathLst>
                <a:path w="1380236" h="1378712">
                  <a:moveTo>
                    <a:pt x="12700" y="689356"/>
                  </a:moveTo>
                  <a:cubicBezTo>
                    <a:pt x="12700" y="315595"/>
                    <a:pt x="315976" y="12700"/>
                    <a:pt x="690118" y="12700"/>
                  </a:cubicBezTo>
                  <a:cubicBezTo>
                    <a:pt x="1064260" y="12700"/>
                    <a:pt x="1367536" y="315595"/>
                    <a:pt x="1367536" y="689356"/>
                  </a:cubicBezTo>
                  <a:cubicBezTo>
                    <a:pt x="1367536" y="1063117"/>
                    <a:pt x="1064260" y="1366012"/>
                    <a:pt x="690118" y="1366012"/>
                  </a:cubicBezTo>
                  <a:cubicBezTo>
                    <a:pt x="315976" y="1366012"/>
                    <a:pt x="12700" y="1063117"/>
                    <a:pt x="12700" y="68935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4" name="Path494"/>
            <p:cNvSpPr/>
            <p:nvPr/>
          </p:nvSpPr>
          <p:spPr>
            <a:xfrm>
              <a:off x="2106168" y="4376928"/>
              <a:ext cx="1354836" cy="1354836"/>
            </a:xfrm>
            <a:custGeom>
              <a:avLst/>
              <a:gdLst/>
              <a:ahLst/>
              <a:cxnLst/>
              <a:rect l="l" t="t" r="r" b="b"/>
              <a:pathLst>
                <a:path w="1354836" h="1354836">
                  <a:moveTo>
                    <a:pt x="0" y="677418"/>
                  </a:moveTo>
                  <a:cubicBezTo>
                    <a:pt x="0" y="303276"/>
                    <a:pt x="303276" y="0"/>
                    <a:pt x="677418" y="0"/>
                  </a:cubicBezTo>
                  <a:cubicBezTo>
                    <a:pt x="1051560" y="0"/>
                    <a:pt x="1354836" y="303276"/>
                    <a:pt x="1354836" y="677418"/>
                  </a:cubicBezTo>
                  <a:cubicBezTo>
                    <a:pt x="1354836" y="1051560"/>
                    <a:pt x="1051560" y="1354836"/>
                    <a:pt x="677418" y="1354836"/>
                  </a:cubicBezTo>
                  <a:cubicBezTo>
                    <a:pt x="303276" y="1354836"/>
                    <a:pt x="0" y="1051560"/>
                    <a:pt x="0" y="67741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5" name="Path495"/>
            <p:cNvSpPr/>
            <p:nvPr/>
          </p:nvSpPr>
          <p:spPr>
            <a:xfrm>
              <a:off x="2093468" y="4364228"/>
              <a:ext cx="1380236" cy="1380236"/>
            </a:xfrm>
            <a:custGeom>
              <a:avLst/>
              <a:gdLst/>
              <a:ahLst/>
              <a:cxnLst/>
              <a:rect l="l" t="t" r="r" b="b"/>
              <a:pathLst>
                <a:path w="1380236" h="1380236">
                  <a:moveTo>
                    <a:pt x="12700" y="690118"/>
                  </a:moveTo>
                  <a:cubicBezTo>
                    <a:pt x="12700" y="315976"/>
                    <a:pt x="315976" y="12700"/>
                    <a:pt x="690118" y="12700"/>
                  </a:cubicBezTo>
                  <a:cubicBezTo>
                    <a:pt x="1064260" y="12700"/>
                    <a:pt x="1367536" y="315976"/>
                    <a:pt x="1367536" y="690118"/>
                  </a:cubicBezTo>
                  <a:cubicBezTo>
                    <a:pt x="1367536" y="1064260"/>
                    <a:pt x="1064260" y="1367536"/>
                    <a:pt x="690118" y="1367536"/>
                  </a:cubicBezTo>
                  <a:cubicBezTo>
                    <a:pt x="315976" y="1367536"/>
                    <a:pt x="12700" y="1064260"/>
                    <a:pt x="12700" y="6901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96" name="Text Box496"/>
          <p:cNvSpPr txBox="1"/>
          <p:nvPr/>
        </p:nvSpPr>
        <p:spPr>
          <a:xfrm>
            <a:off x="2771648" y="1249172"/>
            <a:ext cx="7326884" cy="1108964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729"/>
              </a:lnSpc>
            </a:pPr>
            <a:endParaRPr/>
          </a:p>
          <a:p>
            <a:pPr marL="873125" algn="l" rtl="0">
              <a:lnSpc>
                <a:spcPts val="5606"/>
              </a:lnSpc>
            </a:pPr>
            <a:r>
              <a:rPr lang="en-US" altLang="zh-CN" sz="5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Health</a:t>
            </a:r>
            <a:r>
              <a:rPr lang="en-US" altLang="zh-CN" sz="5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56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5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5600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Safety</a:t>
            </a:r>
            <a:endParaRPr lang="en-US" altLang="zh-CN" sz="5600">
              <a:latin typeface="Calibri"/>
              <a:ea typeface="Calibri"/>
              <a:cs typeface="Calibri"/>
            </a:endParaRPr>
          </a:p>
        </p:txBody>
      </p:sp>
      <p:sp>
        <p:nvSpPr>
          <p:cNvPr id="497" name="Text Box497"/>
          <p:cNvSpPr txBox="1"/>
          <p:nvPr/>
        </p:nvSpPr>
        <p:spPr>
          <a:xfrm>
            <a:off x="3164840" y="2873756"/>
            <a:ext cx="6933692" cy="111048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743"/>
              </a:lnSpc>
            </a:pPr>
            <a:endParaRPr/>
          </a:p>
          <a:p>
            <a:pPr marL="873760" algn="l" rtl="0">
              <a:lnSpc>
                <a:spcPts val="5604"/>
              </a:lnSpc>
            </a:pPr>
            <a:r>
              <a:rPr lang="en-US" altLang="zh-CN" sz="56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Financial</a:t>
            </a:r>
            <a:r>
              <a:rPr lang="en-US" altLang="zh-CN" sz="56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56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impact</a:t>
            </a:r>
            <a:endParaRPr lang="en-US" altLang="zh-CN" sz="5600">
              <a:latin typeface="Calibri"/>
              <a:ea typeface="Calibri"/>
              <a:cs typeface="Calibri"/>
            </a:endParaRPr>
          </a:p>
        </p:txBody>
      </p:sp>
      <p:sp>
        <p:nvSpPr>
          <p:cNvPr id="498" name="Text Box498"/>
          <p:cNvSpPr txBox="1"/>
          <p:nvPr/>
        </p:nvSpPr>
        <p:spPr>
          <a:xfrm>
            <a:off x="2771648" y="4499864"/>
            <a:ext cx="7326884" cy="1108964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739"/>
              </a:lnSpc>
            </a:pPr>
            <a:endParaRPr/>
          </a:p>
          <a:p>
            <a:pPr marL="873125" algn="l" rtl="0">
              <a:lnSpc>
                <a:spcPts val="5606"/>
              </a:lnSpc>
            </a:pPr>
            <a:r>
              <a:rPr lang="en-US" altLang="zh-CN" sz="56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Reputation</a:t>
            </a:r>
            <a:endParaRPr lang="en-US" altLang="zh-CN" sz="5600">
              <a:latin typeface="Calibri"/>
              <a:ea typeface="Calibri"/>
              <a:cs typeface="Calibri"/>
            </a:endParaRPr>
          </a:p>
        </p:txBody>
      </p:sp>
      <p:sp>
        <p:nvSpPr>
          <p:cNvPr id="499" name="Text Box499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500" name="Text Box500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4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73" name="Text Box473"/>
          <p:cNvSpPr txBox="1"/>
          <p:nvPr/>
        </p:nvSpPr>
        <p:spPr>
          <a:xfrm>
            <a:off x="2371090" y="2647213"/>
            <a:ext cx="7498016" cy="8264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lang="en-US" dirty="0"/>
          </a:p>
          <a:p>
            <a:pPr algn="l" rtl="0">
              <a:lnSpc>
                <a:spcPts val="6002"/>
              </a:lnSpc>
            </a:pPr>
            <a:r>
              <a:rPr lang="en-US" altLang="zh-CN" sz="6000" b="1" spc="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Building</a:t>
            </a:r>
            <a:r>
              <a:rPr lang="en-US" altLang="zh-CN" sz="6000" b="1" spc="-8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6000" b="1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Automation</a:t>
            </a:r>
            <a:endParaRPr lang="en-US" altLang="zh-CN" sz="6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74" name="Text Box474"/>
          <p:cNvSpPr txBox="1"/>
          <p:nvPr/>
        </p:nvSpPr>
        <p:spPr>
          <a:xfrm>
            <a:off x="2337562" y="3561995"/>
            <a:ext cx="7567386" cy="1071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47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Image4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76" name="Text Box476"/>
          <p:cNvSpPr txBox="1"/>
          <p:nvPr/>
        </p:nvSpPr>
        <p:spPr>
          <a:xfrm>
            <a:off x="3076321" y="3046222"/>
            <a:ext cx="5882031" cy="914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lang="en-US" dirty="0"/>
          </a:p>
          <a:p>
            <a:pPr algn="l" rtl="0">
              <a:lnSpc>
                <a:spcPts val="7200"/>
              </a:lnSpc>
            </a:pPr>
            <a:r>
              <a:rPr lang="en-US" altLang="zh-CN" sz="7200" b="1" spc="-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BACS</a:t>
            </a:r>
            <a:r>
              <a:rPr lang="en-US" altLang="zh-CN" sz="7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7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Functions</a:t>
            </a:r>
            <a:endParaRPr lang="en-US" altLang="zh-CN" sz="7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10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Image4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76" name="Text Box476"/>
          <p:cNvSpPr txBox="1"/>
          <p:nvPr/>
        </p:nvSpPr>
        <p:spPr>
          <a:xfrm>
            <a:off x="3076321" y="3046222"/>
            <a:ext cx="5882031" cy="914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lang="en-US" dirty="0"/>
          </a:p>
          <a:p>
            <a:pPr algn="l" rtl="0">
              <a:lnSpc>
                <a:spcPts val="7200"/>
              </a:lnSpc>
            </a:pPr>
            <a:r>
              <a:rPr lang="en-US" altLang="zh-CN" sz="7200" b="1" spc="-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BACS</a:t>
            </a:r>
            <a:r>
              <a:rPr lang="en-US" altLang="zh-CN" sz="7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7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Functions</a:t>
            </a:r>
            <a:endParaRPr lang="en-US" altLang="zh-CN" sz="7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4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478" name="Text Box478"/>
          <p:cNvSpPr txBox="1"/>
          <p:nvPr/>
        </p:nvSpPr>
        <p:spPr>
          <a:xfrm>
            <a:off x="2701798" y="5178400"/>
            <a:ext cx="6204738" cy="838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00"/>
              </a:lnSpc>
            </a:pPr>
            <a:r>
              <a:rPr lang="en-US" altLang="zh-CN" sz="6600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BACS</a:t>
            </a:r>
            <a:r>
              <a:rPr lang="en-US" altLang="zh-CN" sz="6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66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</a:t>
            </a:r>
            <a:endParaRPr lang="en-US" altLang="zh-CN" sz="6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4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478" name="Text Box478"/>
          <p:cNvSpPr txBox="1"/>
          <p:nvPr/>
        </p:nvSpPr>
        <p:spPr>
          <a:xfrm>
            <a:off x="2701798" y="5178400"/>
            <a:ext cx="6204738" cy="838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00"/>
              </a:lnSpc>
            </a:pPr>
            <a:r>
              <a:rPr lang="en-US" altLang="zh-CN" sz="6600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BACS</a:t>
            </a:r>
            <a:r>
              <a:rPr lang="en-US" altLang="zh-CN" sz="6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66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</a:t>
            </a:r>
            <a:endParaRPr lang="en-US" altLang="zh-CN" sz="66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50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Image4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480" name="Text Box480"/>
          <p:cNvSpPr txBox="1"/>
          <p:nvPr/>
        </p:nvSpPr>
        <p:spPr>
          <a:xfrm>
            <a:off x="491642" y="655853"/>
            <a:ext cx="5291333" cy="838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02"/>
              </a:lnSpc>
            </a:pPr>
            <a:r>
              <a:rPr lang="en-US" altLang="zh-CN" sz="6600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BACS</a:t>
            </a:r>
            <a:r>
              <a:rPr lang="en-US" altLang="zh-CN" sz="6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66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Functions</a:t>
            </a:r>
            <a:endParaRPr lang="en-US" altLang="zh-CN" sz="6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ath48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82" name="Image4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72" y="1562100"/>
            <a:ext cx="6163056" cy="5167884"/>
          </a:xfrm>
          <a:prstGeom prst="rect">
            <a:avLst/>
          </a:prstGeom>
          <a:noFill/>
        </p:spPr>
      </p:pic>
      <p:sp>
        <p:nvSpPr>
          <p:cNvPr id="483" name="Text Box483"/>
          <p:cNvSpPr txBox="1"/>
          <p:nvPr/>
        </p:nvSpPr>
        <p:spPr>
          <a:xfrm>
            <a:off x="491642" y="655853"/>
            <a:ext cx="6896231" cy="838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02"/>
              </a:lnSpc>
            </a:pPr>
            <a:r>
              <a:rPr lang="en-US" altLang="zh-CN" sz="6600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BACS</a:t>
            </a:r>
            <a:r>
              <a:rPr lang="en-US" altLang="zh-CN" sz="6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6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6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66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6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Image4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485" name="Text Box485"/>
          <p:cNvSpPr txBox="1"/>
          <p:nvPr/>
        </p:nvSpPr>
        <p:spPr>
          <a:xfrm>
            <a:off x="301142" y="5532577"/>
            <a:ext cx="6896253" cy="838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00"/>
              </a:lnSpc>
            </a:pPr>
            <a:r>
              <a:rPr lang="en-US" altLang="zh-CN" sz="6600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BACS</a:t>
            </a:r>
            <a:r>
              <a:rPr lang="en-US" altLang="zh-CN" sz="6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6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6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66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6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</Words>
  <Application>Microsoft Office PowerPoint</Application>
  <PresentationFormat>Widescreen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25</cp:revision>
  <dcterms:created xsi:type="dcterms:W3CDTF">2017-10-23T09:06:44Z</dcterms:created>
  <dcterms:modified xsi:type="dcterms:W3CDTF">2026-02-12T09:10:59Z</dcterms:modified>
</cp:coreProperties>
</file>