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645920"/>
            <a:ext cx="137160" cy="34747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80160" y="1645920"/>
            <a:ext cx="9601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t>UNIDAD 4 • PRESENTACIÓN TÉCNICA Y TRADUCIDA</a:t>
            </a:r>
          </a:p>
          <a:p>
            <a:pPr>
              <a:spcAft>
                <a:spcPts val="1600"/>
              </a:spcAft>
              <a:defRPr sz="3600" b="1">
                <a:solidFill>
                  <a:srgbClr val="F8F9FA"/>
                </a:solidFill>
                <a:latin typeface="Georgia"/>
              </a:defRPr>
            </a:pPr>
            <a:r>
              <a:t>Unidad 4: Bases de Datos Distribuidas</a:t>
            </a:r>
          </a:p>
          <a:p>
            <a:pPr>
              <a:defRPr sz="1800">
                <a:solidFill>
                  <a:srgbClr val="CBD5E1"/>
                </a:solidFill>
                <a:latin typeface="Arial"/>
              </a:defRPr>
            </a:pPr>
            <a:r>
              <a:t>Replicación, sharding, tolerancia a fallos, balanceo de carga y alta disponibilidad.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5852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Arial"/>
              </a:defRPr>
            </a:pPr>
            <a:r>
              <a:t>Material Traducido al Español — Bases de Datos Relacionales Avanzadas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4 — ANÁLISIS COMPARATIVO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Arquitecturas de Replicación: Master-Slave vs. Multi-Master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72774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992270"/>
                <a:gridCol w="3992270"/>
              </a:tblGrid>
              <a:tr h="950976"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Característica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Replicación Master-Slave (Principal-Réplica)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Replicación Multi-Master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Operaciones de Escritura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Exclusivamente en el nodo Master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Múltiples nodos aceptan escrituras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Distribución de Lecturas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Las réplicas sirven solicitudes de solo lectura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Todos los nodos sirven lecturas y escrituras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Complejidad de Consistencia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Sencilla (orden único de transacciones)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Alta (requiere resolución de conflictos)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Resiliencia ante Fallos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Master representa un punto único de fallo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Excelente tolerancia por redundancia activa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4 — ARQUITECTURA Y CONCEPTOS CLAVE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Estrategias de Escalado Horizontal: Clustering y Sharding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Clustering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Coordinación de Nodos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Agrupa varios servidores para operar como un único sistema.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Enfoque en redundancia y coordinación de alta disponibilidad.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99178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82058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Sharding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Particionamiento Físico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Distribuye conjuntos de datos entre múltiples nodos.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Métodos: Basado en Rango, Hash o Directorio.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66836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49716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Escalado Horizontal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Eficiencia de Costos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Añade máquinas estándar en lugar de escalar un único servidor.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Flexibilidad para escalar según la demanda real.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4 — FLUJO Y SECUENCIA DE EJECUCIÓN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Proceso Automático de Conmutación por Error (Failover)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69681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Detección de Fallo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Health checks continuos identifican la no disponibilidad del nodo primario.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123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343285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42283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Consenso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Los nodos restantes confirman la caída para evitar escenarios de 'Split-Brain'.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116889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5887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Promoción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La réplica más actualizada se promueve automáticamente a nuevo primario.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331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90493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9491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Redirección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El tráfico de clientes se redirige al nuevo nodo primario sin interrupción.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4 — RESUMEN Y CONCLUSIONES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Balanceo de Carga y Consideraciones Prácticas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737360"/>
            <a:ext cx="999713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Implemente separación de lecturas y escrituras (Read/Write Splitting) para optimizar el rendimiento.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Utilice herramientas avanzadas de consenso como Patroni para PostgreSQL para coordinar clusters distribuidos.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Evalúe el volumen de datos y la latencia de red al seleccionar entre replicación y sharding.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Realice pruebas de simulación de fallos periódicas para verificar la eficacia del failover automático.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