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645920"/>
            <a:ext cx="137160" cy="34747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80160" y="1645920"/>
            <a:ext cx="9601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200" b="1">
                <a:solidFill>
                  <a:srgbClr val="2563EB"/>
                </a:solidFill>
                <a:latin typeface="Arial"/>
              </a:defRPr>
            </a:pPr>
            <a:r>
              <a:t>UNIDAD 2 • PRESENTACIÓN TÉCNICA Y TRADUCIDA</a:t>
            </a:r>
          </a:p>
          <a:p>
            <a:pPr>
              <a:spcAft>
                <a:spcPts val="1600"/>
              </a:spcAft>
              <a:defRPr sz="3600" b="1">
                <a:solidFill>
                  <a:srgbClr val="F8F9FA"/>
                </a:solidFill>
                <a:latin typeface="Georgia"/>
              </a:defRPr>
            </a:pPr>
            <a:r>
              <a:t>Unidad 2: Optimización de Consultas SQL</a:t>
            </a:r>
          </a:p>
          <a:p>
            <a:pPr>
              <a:defRPr sz="1800">
                <a:solidFill>
                  <a:srgbClr val="CBD5E1"/>
                </a:solidFill>
                <a:latin typeface="Arial"/>
              </a:defRPr>
            </a:pPr>
            <a:r>
              <a:t>Motores de optimización, planes de ejecución, indexación avanzada y reescritura de consultas.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0160" y="5852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Arial"/>
              </a:defRPr>
            </a:pPr>
            <a:r>
              <a:t>Material Traducido al Español — Bases de Datos Relacionales Avanzadas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2 — ANÁLISIS COMPARATIVO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Optimizadores Basados en Costos (CBO) vs. Basados en Reglas (RBO)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463040"/>
          <a:ext cx="1072774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3992270"/>
                <a:gridCol w="3992270"/>
              </a:tblGrid>
              <a:tr h="950976"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Característica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Optimizador Basado en Reglas (RBO)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Optimizador Basado en Costos (CBO)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Selección de Plan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Usa reglas heurísticas predefinidas y fijas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Calcula y estima el costo de múltiples planes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Adaptabilidad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No se adapta a variaciones en volumen de datos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Se adapta dinámicamente a la distribución de datos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Complejidad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Implementación simple y comportamiento predecible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Superior y óptimo para consultas complejas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Requisito Principal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Reglas fijas incorporadas en el motor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Requiere estadísticas de tablas e índices actualizadas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2 — FLUJO Y SECUENCIA DE EJECUCIÓN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Pasos del Ciclo de Optimización en el DBMS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569681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Parsear y Validar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Verifica la sintaxis y semántica SQL para asegurar que la consulta es válida y ejecutable.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05123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4343285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42283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Generar Planes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Crea múltiples estrategias de ejecución combinando índices y métodos de JOIN disponibles.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8727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116889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5887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Estimar Costos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Calcula los requisitos de CPU y E/S para cada plan basándose en las estadísticas del catálogo.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52331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90493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9491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Seleccionar el Mejor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Elige el plan con menor costo estimado y lo ejecuta (inspeccionable con EXPLAIN ANALYZE).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2 — ARQUITECTURA Y CONCEPTOS CLAVE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Interpretación de Operaciones Clave en EXPLAIN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Métodos de Escaneo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Acceso a Tablas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Seq Scan: lectura secuencial completa (lenta en tablas grandes).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Index Scan: uso de índice para buscar filas específicas.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99178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82058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Métodos de JOIN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Combinación de Datos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Nested Loop: ideal para tablas pequeñas o altamente selectivas.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Hash Join: muy eficiente para datasets grandes con igualdades.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Merge Join: óptimo para entradas pre-ordenadas.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66836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49716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Diagnóstico con EXPLAIN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Herramientas de Análisis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EXPLAIN: muestra la estrategia y costo estimado.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EXPLAIN ANALYZE: ejecuta la consulta y entrega tiempos reales.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2 — ANÁLISIS COMPARATIVO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Tipos de Índices y sus Casos de Uso Específicos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463040"/>
          <a:ext cx="10728655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286000"/>
                <a:gridCol w="3657600"/>
                <a:gridCol w="2956255"/>
              </a:tblGrid>
              <a:tr h="950976"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Tipo de Índice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Operadores Soportados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Casos de Uso Ideales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Ejemplo de Consulta SQL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B-Tree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=, &gt;, &lt;, BETWEEN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Filtros de rango y operaciones de ordenamiento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WHERE customer_id = 1000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Hash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=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Coincidencias exactas de igualdad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WHERE username = 'jsmith'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GIST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@@, &amp;&amp;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Datos geométricos y búsqueda de texto completo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WHERE location &amp;&amp; circle('((0,0),1)')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BRIN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&gt;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Tablas masivas con datos ordenados por tiempo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WHERE log_timestamp &gt; '2024-01-01'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2 — RESUMEN Y CONCLUSIONES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Reescritura Estratégica de Consultas y Mejores Prácticas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1737360"/>
            <a:ext cx="999713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Utilice Expresiones Comunes de Tabla (CTEs) para organizar consultas complejas en bloques legibles.</a:t>
            </a:r>
          </a:p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Aplique particionamiento de tablas por rangos para acelerar las consultas en tablas de gran volumen.</a:t>
            </a:r>
          </a:p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Evalúe el uso de JOIN vs. Subconsultas para permitir al optimizador elegir la mejor ruta.</a:t>
            </a:r>
          </a:p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Mantenga las estadísticas de la base de datos continuamente actualizadas para evitar estimaciones erróneas.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